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70398" y="1738261"/>
            <a:ext cx="1651203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34154" y="1636890"/>
            <a:ext cx="3123691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5946" y="2116569"/>
            <a:ext cx="7760106" cy="197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5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44177" y="2073452"/>
            <a:ext cx="63036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电场</a:t>
            </a:r>
            <a:r>
              <a:rPr dirty="0" sz="4800" spc="-95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电场强度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（第二课时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09180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4680"/>
                <a:gridCol w="1520190"/>
                <a:gridCol w="3417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315"/>
                        </a:lnSpc>
                      </a:pPr>
                      <a:r>
                        <a:rPr dirty="0" sz="2800" spc="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主讲人：杨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蕾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272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6034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spc="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校：北京市第八中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8823" y="1732279"/>
            <a:ext cx="52171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猜想：正点电荷的电场线是什么样的</a:t>
            </a:r>
            <a:r>
              <a:rPr dirty="0" spc="-5"/>
              <a:t>？</a:t>
            </a:r>
          </a:p>
        </p:txBody>
      </p:sp>
      <p:sp>
        <p:nvSpPr>
          <p:cNvPr id="3" name="object 3"/>
          <p:cNvSpPr/>
          <p:nvPr/>
        </p:nvSpPr>
        <p:spPr>
          <a:xfrm>
            <a:off x="3837432" y="2680716"/>
            <a:ext cx="1923288" cy="1915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609371" y="4742992"/>
            <a:ext cx="2468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正点电荷的电场</a:t>
            </a:r>
            <a:r>
              <a:rPr dirty="0" sz="2400" spc="-5" b="1"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65761" y="3555847"/>
            <a:ext cx="371475" cy="273050"/>
          </a:xfrm>
          <a:custGeom>
            <a:avLst/>
            <a:gdLst/>
            <a:ahLst/>
            <a:cxnLst/>
            <a:rect l="l" t="t" r="r" b="b"/>
            <a:pathLst>
              <a:path w="371475" h="273050">
                <a:moveTo>
                  <a:pt x="234416" y="75920"/>
                </a:moveTo>
                <a:lnTo>
                  <a:pt x="234416" y="0"/>
                </a:lnTo>
                <a:lnTo>
                  <a:pt x="249745" y="15328"/>
                </a:lnTo>
                <a:lnTo>
                  <a:pt x="247116" y="15328"/>
                </a:lnTo>
                <a:lnTo>
                  <a:pt x="236283" y="19824"/>
                </a:lnTo>
                <a:lnTo>
                  <a:pt x="247116" y="30657"/>
                </a:lnTo>
                <a:lnTo>
                  <a:pt x="247116" y="69570"/>
                </a:lnTo>
                <a:lnTo>
                  <a:pt x="240766" y="69570"/>
                </a:lnTo>
                <a:lnTo>
                  <a:pt x="234416" y="75920"/>
                </a:lnTo>
                <a:close/>
              </a:path>
              <a:path w="371475" h="273050">
                <a:moveTo>
                  <a:pt x="247116" y="30657"/>
                </a:moveTo>
                <a:lnTo>
                  <a:pt x="236283" y="19824"/>
                </a:lnTo>
                <a:lnTo>
                  <a:pt x="247116" y="15328"/>
                </a:lnTo>
                <a:lnTo>
                  <a:pt x="247116" y="30657"/>
                </a:lnTo>
                <a:close/>
              </a:path>
              <a:path w="371475" h="273050">
                <a:moveTo>
                  <a:pt x="352977" y="136518"/>
                </a:moveTo>
                <a:lnTo>
                  <a:pt x="247116" y="30657"/>
                </a:lnTo>
                <a:lnTo>
                  <a:pt x="247116" y="15328"/>
                </a:lnTo>
                <a:lnTo>
                  <a:pt x="249745" y="15328"/>
                </a:lnTo>
                <a:lnTo>
                  <a:pt x="366445" y="132029"/>
                </a:lnTo>
                <a:lnTo>
                  <a:pt x="357466" y="132029"/>
                </a:lnTo>
                <a:lnTo>
                  <a:pt x="352977" y="136518"/>
                </a:lnTo>
                <a:close/>
              </a:path>
              <a:path w="371475" h="273050">
                <a:moveTo>
                  <a:pt x="234416" y="203453"/>
                </a:moveTo>
                <a:lnTo>
                  <a:pt x="0" y="203453"/>
                </a:lnTo>
                <a:lnTo>
                  <a:pt x="0" y="69570"/>
                </a:lnTo>
                <a:lnTo>
                  <a:pt x="234416" y="69570"/>
                </a:lnTo>
                <a:lnTo>
                  <a:pt x="234416" y="75920"/>
                </a:lnTo>
                <a:lnTo>
                  <a:pt x="12700" y="75920"/>
                </a:lnTo>
                <a:lnTo>
                  <a:pt x="6350" y="82270"/>
                </a:lnTo>
                <a:lnTo>
                  <a:pt x="12700" y="82270"/>
                </a:lnTo>
                <a:lnTo>
                  <a:pt x="12700" y="190753"/>
                </a:lnTo>
                <a:lnTo>
                  <a:pt x="6350" y="190753"/>
                </a:lnTo>
                <a:lnTo>
                  <a:pt x="12700" y="197103"/>
                </a:lnTo>
                <a:lnTo>
                  <a:pt x="234416" y="197103"/>
                </a:lnTo>
                <a:lnTo>
                  <a:pt x="234416" y="203453"/>
                </a:lnTo>
                <a:close/>
              </a:path>
              <a:path w="371475" h="273050">
                <a:moveTo>
                  <a:pt x="247116" y="82270"/>
                </a:moveTo>
                <a:lnTo>
                  <a:pt x="12700" y="82270"/>
                </a:lnTo>
                <a:lnTo>
                  <a:pt x="12700" y="75920"/>
                </a:lnTo>
                <a:lnTo>
                  <a:pt x="234416" y="75920"/>
                </a:lnTo>
                <a:lnTo>
                  <a:pt x="240766" y="69570"/>
                </a:lnTo>
                <a:lnTo>
                  <a:pt x="247116" y="69570"/>
                </a:lnTo>
                <a:lnTo>
                  <a:pt x="247116" y="82270"/>
                </a:lnTo>
                <a:close/>
              </a:path>
              <a:path w="371475" h="273050">
                <a:moveTo>
                  <a:pt x="12700" y="82270"/>
                </a:moveTo>
                <a:lnTo>
                  <a:pt x="6350" y="82270"/>
                </a:lnTo>
                <a:lnTo>
                  <a:pt x="12700" y="75920"/>
                </a:lnTo>
                <a:lnTo>
                  <a:pt x="12700" y="82270"/>
                </a:lnTo>
                <a:close/>
              </a:path>
              <a:path w="371475" h="273050">
                <a:moveTo>
                  <a:pt x="357466" y="141008"/>
                </a:moveTo>
                <a:lnTo>
                  <a:pt x="352983" y="136512"/>
                </a:lnTo>
                <a:lnTo>
                  <a:pt x="357466" y="132029"/>
                </a:lnTo>
                <a:lnTo>
                  <a:pt x="357466" y="141008"/>
                </a:lnTo>
                <a:close/>
              </a:path>
              <a:path w="371475" h="273050">
                <a:moveTo>
                  <a:pt x="366433" y="141008"/>
                </a:moveTo>
                <a:lnTo>
                  <a:pt x="357466" y="141008"/>
                </a:lnTo>
                <a:lnTo>
                  <a:pt x="357466" y="132029"/>
                </a:lnTo>
                <a:lnTo>
                  <a:pt x="366445" y="132029"/>
                </a:lnTo>
                <a:lnTo>
                  <a:pt x="370922" y="136518"/>
                </a:lnTo>
                <a:lnTo>
                  <a:pt x="366433" y="141008"/>
                </a:lnTo>
                <a:close/>
              </a:path>
              <a:path w="371475" h="273050">
                <a:moveTo>
                  <a:pt x="249745" y="257695"/>
                </a:moveTo>
                <a:lnTo>
                  <a:pt x="247116" y="257695"/>
                </a:lnTo>
                <a:lnTo>
                  <a:pt x="247116" y="242379"/>
                </a:lnTo>
                <a:lnTo>
                  <a:pt x="352977" y="136518"/>
                </a:lnTo>
                <a:lnTo>
                  <a:pt x="357466" y="141008"/>
                </a:lnTo>
                <a:lnTo>
                  <a:pt x="366433" y="141008"/>
                </a:lnTo>
                <a:lnTo>
                  <a:pt x="249745" y="257695"/>
                </a:lnTo>
                <a:close/>
              </a:path>
              <a:path w="371475" h="273050">
                <a:moveTo>
                  <a:pt x="12700" y="197103"/>
                </a:moveTo>
                <a:lnTo>
                  <a:pt x="6350" y="190753"/>
                </a:lnTo>
                <a:lnTo>
                  <a:pt x="12700" y="190753"/>
                </a:lnTo>
                <a:lnTo>
                  <a:pt x="12700" y="197103"/>
                </a:lnTo>
                <a:close/>
              </a:path>
              <a:path w="371475" h="273050">
                <a:moveTo>
                  <a:pt x="247116" y="203453"/>
                </a:moveTo>
                <a:lnTo>
                  <a:pt x="240766" y="203453"/>
                </a:lnTo>
                <a:lnTo>
                  <a:pt x="234416" y="197103"/>
                </a:lnTo>
                <a:lnTo>
                  <a:pt x="12700" y="197103"/>
                </a:lnTo>
                <a:lnTo>
                  <a:pt x="12700" y="190753"/>
                </a:lnTo>
                <a:lnTo>
                  <a:pt x="247116" y="190753"/>
                </a:lnTo>
                <a:lnTo>
                  <a:pt x="247116" y="203453"/>
                </a:lnTo>
                <a:close/>
              </a:path>
              <a:path w="371475" h="273050">
                <a:moveTo>
                  <a:pt x="234416" y="273024"/>
                </a:moveTo>
                <a:lnTo>
                  <a:pt x="234416" y="197103"/>
                </a:lnTo>
                <a:lnTo>
                  <a:pt x="240766" y="203453"/>
                </a:lnTo>
                <a:lnTo>
                  <a:pt x="247116" y="203453"/>
                </a:lnTo>
                <a:lnTo>
                  <a:pt x="247116" y="242379"/>
                </a:lnTo>
                <a:lnTo>
                  <a:pt x="236283" y="253212"/>
                </a:lnTo>
                <a:lnTo>
                  <a:pt x="247116" y="257695"/>
                </a:lnTo>
                <a:lnTo>
                  <a:pt x="249745" y="257695"/>
                </a:lnTo>
                <a:lnTo>
                  <a:pt x="234416" y="273024"/>
                </a:lnTo>
                <a:close/>
              </a:path>
              <a:path w="371475" h="273050">
                <a:moveTo>
                  <a:pt x="247116" y="257695"/>
                </a:moveTo>
                <a:lnTo>
                  <a:pt x="236283" y="253212"/>
                </a:lnTo>
                <a:lnTo>
                  <a:pt x="247116" y="242379"/>
                </a:lnTo>
                <a:lnTo>
                  <a:pt x="247116" y="257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3354" y="2519070"/>
            <a:ext cx="2403081" cy="2346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17420" y="3941064"/>
            <a:ext cx="1545335" cy="175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264" y="3941064"/>
            <a:ext cx="1545336" cy="1755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5692" y="1733562"/>
            <a:ext cx="52171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推测：负点电荷的电场线是什么样的</a:t>
            </a:r>
            <a:r>
              <a:rPr dirty="0" spc="-5"/>
              <a:t>？</a:t>
            </a:r>
          </a:p>
        </p:txBody>
      </p:sp>
      <p:sp>
        <p:nvSpPr>
          <p:cNvPr id="4" name="object 4"/>
          <p:cNvSpPr/>
          <p:nvPr/>
        </p:nvSpPr>
        <p:spPr>
          <a:xfrm>
            <a:off x="3866388" y="2906267"/>
            <a:ext cx="1618488" cy="1610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12217" y="2575407"/>
            <a:ext cx="2375458" cy="2254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46418" y="4709312"/>
            <a:ext cx="2468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负点电荷的电场</a:t>
            </a:r>
            <a:r>
              <a:rPr dirty="0" sz="2400" spc="-5" b="1"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69432" y="3566312"/>
            <a:ext cx="371475" cy="273050"/>
          </a:xfrm>
          <a:custGeom>
            <a:avLst/>
            <a:gdLst/>
            <a:ahLst/>
            <a:cxnLst/>
            <a:rect l="l" t="t" r="r" b="b"/>
            <a:pathLst>
              <a:path w="371475" h="273050">
                <a:moveTo>
                  <a:pt x="234416" y="75933"/>
                </a:moveTo>
                <a:lnTo>
                  <a:pt x="234416" y="0"/>
                </a:lnTo>
                <a:lnTo>
                  <a:pt x="249756" y="15341"/>
                </a:lnTo>
                <a:lnTo>
                  <a:pt x="247116" y="15341"/>
                </a:lnTo>
                <a:lnTo>
                  <a:pt x="236283" y="19824"/>
                </a:lnTo>
                <a:lnTo>
                  <a:pt x="247116" y="30657"/>
                </a:lnTo>
                <a:lnTo>
                  <a:pt x="247116" y="69583"/>
                </a:lnTo>
                <a:lnTo>
                  <a:pt x="240766" y="69583"/>
                </a:lnTo>
                <a:lnTo>
                  <a:pt x="234416" y="75933"/>
                </a:lnTo>
                <a:close/>
              </a:path>
              <a:path w="371475" h="273050">
                <a:moveTo>
                  <a:pt x="247116" y="30657"/>
                </a:moveTo>
                <a:lnTo>
                  <a:pt x="236283" y="19824"/>
                </a:lnTo>
                <a:lnTo>
                  <a:pt x="247116" y="15341"/>
                </a:lnTo>
                <a:lnTo>
                  <a:pt x="247116" y="30657"/>
                </a:lnTo>
                <a:close/>
              </a:path>
              <a:path w="371475" h="273050">
                <a:moveTo>
                  <a:pt x="352977" y="136518"/>
                </a:moveTo>
                <a:lnTo>
                  <a:pt x="247116" y="30657"/>
                </a:lnTo>
                <a:lnTo>
                  <a:pt x="247116" y="15341"/>
                </a:lnTo>
                <a:lnTo>
                  <a:pt x="249756" y="15341"/>
                </a:lnTo>
                <a:lnTo>
                  <a:pt x="366433" y="132029"/>
                </a:lnTo>
                <a:lnTo>
                  <a:pt x="357466" y="132029"/>
                </a:lnTo>
                <a:lnTo>
                  <a:pt x="352977" y="136518"/>
                </a:lnTo>
                <a:close/>
              </a:path>
              <a:path w="371475" h="273050">
                <a:moveTo>
                  <a:pt x="234416" y="203466"/>
                </a:moveTo>
                <a:lnTo>
                  <a:pt x="0" y="203466"/>
                </a:lnTo>
                <a:lnTo>
                  <a:pt x="0" y="69583"/>
                </a:lnTo>
                <a:lnTo>
                  <a:pt x="234416" y="69583"/>
                </a:lnTo>
                <a:lnTo>
                  <a:pt x="234416" y="75933"/>
                </a:lnTo>
                <a:lnTo>
                  <a:pt x="12700" y="75933"/>
                </a:lnTo>
                <a:lnTo>
                  <a:pt x="6350" y="82283"/>
                </a:lnTo>
                <a:lnTo>
                  <a:pt x="12700" y="82283"/>
                </a:lnTo>
                <a:lnTo>
                  <a:pt x="12700" y="190766"/>
                </a:lnTo>
                <a:lnTo>
                  <a:pt x="6350" y="190766"/>
                </a:lnTo>
                <a:lnTo>
                  <a:pt x="12700" y="197116"/>
                </a:lnTo>
                <a:lnTo>
                  <a:pt x="234416" y="197116"/>
                </a:lnTo>
                <a:lnTo>
                  <a:pt x="234416" y="203466"/>
                </a:lnTo>
                <a:close/>
              </a:path>
              <a:path w="371475" h="273050">
                <a:moveTo>
                  <a:pt x="247116" y="82283"/>
                </a:moveTo>
                <a:lnTo>
                  <a:pt x="12700" y="82283"/>
                </a:lnTo>
                <a:lnTo>
                  <a:pt x="12700" y="75933"/>
                </a:lnTo>
                <a:lnTo>
                  <a:pt x="234416" y="75933"/>
                </a:lnTo>
                <a:lnTo>
                  <a:pt x="240766" y="69583"/>
                </a:lnTo>
                <a:lnTo>
                  <a:pt x="247116" y="69583"/>
                </a:lnTo>
                <a:lnTo>
                  <a:pt x="247116" y="82283"/>
                </a:lnTo>
                <a:close/>
              </a:path>
              <a:path w="371475" h="273050">
                <a:moveTo>
                  <a:pt x="12700" y="82283"/>
                </a:moveTo>
                <a:lnTo>
                  <a:pt x="6350" y="82283"/>
                </a:lnTo>
                <a:lnTo>
                  <a:pt x="12700" y="75933"/>
                </a:lnTo>
                <a:lnTo>
                  <a:pt x="12700" y="82283"/>
                </a:lnTo>
                <a:close/>
              </a:path>
              <a:path w="371475" h="273050">
                <a:moveTo>
                  <a:pt x="357466" y="141008"/>
                </a:moveTo>
                <a:lnTo>
                  <a:pt x="352977" y="136518"/>
                </a:lnTo>
                <a:lnTo>
                  <a:pt x="357466" y="132029"/>
                </a:lnTo>
                <a:lnTo>
                  <a:pt x="357466" y="141008"/>
                </a:lnTo>
                <a:close/>
              </a:path>
              <a:path w="371475" h="273050">
                <a:moveTo>
                  <a:pt x="366445" y="141008"/>
                </a:moveTo>
                <a:lnTo>
                  <a:pt x="357466" y="141008"/>
                </a:lnTo>
                <a:lnTo>
                  <a:pt x="357466" y="132029"/>
                </a:lnTo>
                <a:lnTo>
                  <a:pt x="366433" y="132029"/>
                </a:lnTo>
                <a:lnTo>
                  <a:pt x="370928" y="136525"/>
                </a:lnTo>
                <a:lnTo>
                  <a:pt x="366445" y="141008"/>
                </a:lnTo>
                <a:close/>
              </a:path>
              <a:path w="371475" h="273050">
                <a:moveTo>
                  <a:pt x="249745" y="257708"/>
                </a:moveTo>
                <a:lnTo>
                  <a:pt x="247116" y="257708"/>
                </a:lnTo>
                <a:lnTo>
                  <a:pt x="247116" y="242379"/>
                </a:lnTo>
                <a:lnTo>
                  <a:pt x="352983" y="136525"/>
                </a:lnTo>
                <a:lnTo>
                  <a:pt x="357466" y="141008"/>
                </a:lnTo>
                <a:lnTo>
                  <a:pt x="366445" y="141008"/>
                </a:lnTo>
                <a:lnTo>
                  <a:pt x="249745" y="257708"/>
                </a:lnTo>
                <a:close/>
              </a:path>
              <a:path w="371475" h="273050">
                <a:moveTo>
                  <a:pt x="12700" y="197116"/>
                </a:moveTo>
                <a:lnTo>
                  <a:pt x="6350" y="190766"/>
                </a:lnTo>
                <a:lnTo>
                  <a:pt x="12700" y="190766"/>
                </a:lnTo>
                <a:lnTo>
                  <a:pt x="12700" y="197116"/>
                </a:lnTo>
                <a:close/>
              </a:path>
              <a:path w="371475" h="273050">
                <a:moveTo>
                  <a:pt x="247116" y="203466"/>
                </a:moveTo>
                <a:lnTo>
                  <a:pt x="240766" y="203466"/>
                </a:lnTo>
                <a:lnTo>
                  <a:pt x="234416" y="197116"/>
                </a:lnTo>
                <a:lnTo>
                  <a:pt x="12700" y="197116"/>
                </a:lnTo>
                <a:lnTo>
                  <a:pt x="12700" y="190766"/>
                </a:lnTo>
                <a:lnTo>
                  <a:pt x="247116" y="190766"/>
                </a:lnTo>
                <a:lnTo>
                  <a:pt x="247116" y="203466"/>
                </a:lnTo>
                <a:close/>
              </a:path>
              <a:path w="371475" h="273050">
                <a:moveTo>
                  <a:pt x="234416" y="273037"/>
                </a:moveTo>
                <a:lnTo>
                  <a:pt x="234416" y="197116"/>
                </a:lnTo>
                <a:lnTo>
                  <a:pt x="240766" y="203466"/>
                </a:lnTo>
                <a:lnTo>
                  <a:pt x="247116" y="203466"/>
                </a:lnTo>
                <a:lnTo>
                  <a:pt x="247116" y="242379"/>
                </a:lnTo>
                <a:lnTo>
                  <a:pt x="236283" y="253212"/>
                </a:lnTo>
                <a:lnTo>
                  <a:pt x="247116" y="257708"/>
                </a:lnTo>
                <a:lnTo>
                  <a:pt x="249745" y="257708"/>
                </a:lnTo>
                <a:lnTo>
                  <a:pt x="234416" y="273037"/>
                </a:lnTo>
                <a:close/>
              </a:path>
              <a:path w="371475" h="273050">
                <a:moveTo>
                  <a:pt x="247116" y="257708"/>
                </a:moveTo>
                <a:lnTo>
                  <a:pt x="236283" y="253212"/>
                </a:lnTo>
                <a:lnTo>
                  <a:pt x="247116" y="242379"/>
                </a:lnTo>
                <a:lnTo>
                  <a:pt x="247116" y="25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0951" y="1728038"/>
            <a:ext cx="7920202" cy="4468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0851" y="1176413"/>
            <a:ext cx="43008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实验模拟：点电荷的电场线分</a:t>
            </a:r>
            <a:r>
              <a:rPr dirty="0" spc="-5"/>
              <a:t>布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0299" y="1178788"/>
            <a:ext cx="43008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动画模拟：点电荷的电场线分</a:t>
            </a:r>
            <a:r>
              <a:rPr dirty="0" spc="-5"/>
              <a:t>布</a:t>
            </a:r>
          </a:p>
        </p:txBody>
      </p:sp>
      <p:sp>
        <p:nvSpPr>
          <p:cNvPr id="3" name="object 3"/>
          <p:cNvSpPr/>
          <p:nvPr/>
        </p:nvSpPr>
        <p:spPr>
          <a:xfrm>
            <a:off x="3053346" y="1493456"/>
            <a:ext cx="5960021" cy="4620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9773" y="1614601"/>
            <a:ext cx="8289112" cy="467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1960" y="993673"/>
            <a:ext cx="52171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实验模拟：等量异种电荷的电场线分</a:t>
            </a:r>
            <a:r>
              <a:rPr dirty="0" spc="-5"/>
              <a:t>布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1842" y="2119757"/>
            <a:ext cx="5296281" cy="3389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4873" y="1709343"/>
            <a:ext cx="30791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等量异种电荷的电场</a:t>
            </a:r>
            <a:r>
              <a:rPr dirty="0" spc="-5"/>
              <a:t>线</a:t>
            </a:r>
          </a:p>
        </p:txBody>
      </p:sp>
      <p:sp>
        <p:nvSpPr>
          <p:cNvPr id="4" name="object 4"/>
          <p:cNvSpPr/>
          <p:nvPr/>
        </p:nvSpPr>
        <p:spPr>
          <a:xfrm>
            <a:off x="35376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710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43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377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710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044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377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711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044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378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711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045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378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712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045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379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712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046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79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713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046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380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713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047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380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714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047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381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714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4048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5381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715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048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382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715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0492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338273" y="3823030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471623" y="3823030"/>
            <a:ext cx="10795" cy="19050"/>
          </a:xfrm>
          <a:custGeom>
            <a:avLst/>
            <a:gdLst/>
            <a:ahLst/>
            <a:cxnLst/>
            <a:rect l="l" t="t" r="r" b="b"/>
            <a:pathLst>
              <a:path w="10795" h="19050">
                <a:moveTo>
                  <a:pt x="10668" y="19050"/>
                </a:moveTo>
                <a:lnTo>
                  <a:pt x="0" y="19050"/>
                </a:lnTo>
                <a:lnTo>
                  <a:pt x="0" y="0"/>
                </a:lnTo>
                <a:lnTo>
                  <a:pt x="10668" y="0"/>
                </a:lnTo>
                <a:lnTo>
                  <a:pt x="10668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3476" y="1649361"/>
            <a:ext cx="5673242" cy="4423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1290" y="1273454"/>
            <a:ext cx="46062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动画模拟：等量异种电荷的电场</a:t>
            </a:r>
            <a:r>
              <a:rPr dirty="0" spc="-5"/>
              <a:t>线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1482" y="1669846"/>
            <a:ext cx="8190153" cy="4620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5494" y="1091222"/>
            <a:ext cx="521716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实验模拟：等量同种电荷的电场线分</a:t>
            </a:r>
            <a:r>
              <a:rPr dirty="0" spc="-5"/>
              <a:t>布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0764" y="2349461"/>
            <a:ext cx="4937048" cy="3526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dirty="0"/>
              <a:t>等量同种电荷的电场</a:t>
            </a:r>
            <a:r>
              <a:rPr dirty="0" spc="-5"/>
              <a:t>线</a:t>
            </a:r>
          </a:p>
        </p:txBody>
      </p:sp>
      <p:sp>
        <p:nvSpPr>
          <p:cNvPr id="4" name="object 4"/>
          <p:cNvSpPr/>
          <p:nvPr/>
        </p:nvSpPr>
        <p:spPr>
          <a:xfrm>
            <a:off x="40065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399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732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066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399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33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066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400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733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067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00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734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067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401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734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068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401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7354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6896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402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735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069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402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736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069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403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4736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070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403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737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070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1404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7379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07145" y="4146587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200" y="19050"/>
                </a:moveTo>
                <a:lnTo>
                  <a:pt x="0" y="19050"/>
                </a:lnTo>
                <a:lnTo>
                  <a:pt x="0" y="0"/>
                </a:lnTo>
                <a:lnTo>
                  <a:pt x="76200" y="0"/>
                </a:lnTo>
                <a:lnTo>
                  <a:pt x="7620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540495" y="4146587"/>
            <a:ext cx="52069" cy="19050"/>
          </a:xfrm>
          <a:custGeom>
            <a:avLst/>
            <a:gdLst/>
            <a:ahLst/>
            <a:cxnLst/>
            <a:rect l="l" t="t" r="r" b="b"/>
            <a:pathLst>
              <a:path w="52070" h="19050">
                <a:moveTo>
                  <a:pt x="51485" y="19050"/>
                </a:moveTo>
                <a:lnTo>
                  <a:pt x="0" y="19050"/>
                </a:lnTo>
                <a:lnTo>
                  <a:pt x="0" y="0"/>
                </a:lnTo>
                <a:lnTo>
                  <a:pt x="51485" y="0"/>
                </a:lnTo>
                <a:lnTo>
                  <a:pt x="51485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8126" y="1892477"/>
            <a:ext cx="5622429" cy="4317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4699" y="1467167"/>
            <a:ext cx="46062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动画模拟：等量同种电荷的电场</a:t>
            </a:r>
            <a:r>
              <a:rPr dirty="0" spc="-5"/>
              <a:t>线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2775" y="1641741"/>
            <a:ext cx="368998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思考：研究静电场的思路</a:t>
            </a:r>
            <a:r>
              <a:rPr dirty="0" spc="-5"/>
              <a:t>？</a:t>
            </a:r>
          </a:p>
        </p:txBody>
      </p:sp>
      <p:sp>
        <p:nvSpPr>
          <p:cNvPr id="3" name="object 3"/>
          <p:cNvSpPr/>
          <p:nvPr/>
        </p:nvSpPr>
        <p:spPr>
          <a:xfrm>
            <a:off x="4243438" y="2423934"/>
            <a:ext cx="4067200" cy="4434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12079" y="4699901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CC"/>
                </a:solidFill>
                <a:latin typeface="华文楷体"/>
                <a:cs typeface="华文楷体"/>
              </a:rPr>
              <a:t>场源电荷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72200" y="4094988"/>
            <a:ext cx="329184" cy="301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83780" y="4177284"/>
            <a:ext cx="169164" cy="153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423569" y="4699901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CC"/>
                </a:solidFill>
                <a:latin typeface="华文楷体"/>
                <a:cs typeface="华文楷体"/>
              </a:rPr>
              <a:t>试探电荷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2478" y="3876954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solidFill>
                  <a:srgbClr val="0000CC"/>
                </a:solidFill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9121" y="4193209"/>
            <a:ext cx="610870" cy="128905"/>
          </a:xfrm>
          <a:custGeom>
            <a:avLst/>
            <a:gdLst/>
            <a:ahLst/>
            <a:cxnLst/>
            <a:rect l="l" t="t" r="r" b="b"/>
            <a:pathLst>
              <a:path w="610870" h="128904">
                <a:moveTo>
                  <a:pt x="553978" y="64217"/>
                </a:moveTo>
                <a:lnTo>
                  <a:pt x="489407" y="26555"/>
                </a:lnTo>
                <a:lnTo>
                  <a:pt x="482320" y="14147"/>
                </a:lnTo>
                <a:lnTo>
                  <a:pt x="482650" y="11175"/>
                </a:lnTo>
                <a:lnTo>
                  <a:pt x="495185" y="0"/>
                </a:lnTo>
                <a:lnTo>
                  <a:pt x="498170" y="12"/>
                </a:lnTo>
                <a:lnTo>
                  <a:pt x="501091" y="647"/>
                </a:lnTo>
                <a:lnTo>
                  <a:pt x="503809" y="1866"/>
                </a:lnTo>
                <a:lnTo>
                  <a:pt x="586197" y="49923"/>
                </a:lnTo>
                <a:lnTo>
                  <a:pt x="582333" y="49923"/>
                </a:lnTo>
                <a:lnTo>
                  <a:pt x="582333" y="51879"/>
                </a:lnTo>
                <a:lnTo>
                  <a:pt x="575132" y="51879"/>
                </a:lnTo>
                <a:lnTo>
                  <a:pt x="553978" y="64217"/>
                </a:lnTo>
                <a:close/>
              </a:path>
              <a:path w="610870" h="128904">
                <a:moveTo>
                  <a:pt x="28575" y="92786"/>
                </a:moveTo>
                <a:lnTo>
                  <a:pt x="17450" y="90541"/>
                </a:lnTo>
                <a:lnTo>
                  <a:pt x="8367" y="84418"/>
                </a:lnTo>
                <a:lnTo>
                  <a:pt x="2244" y="75335"/>
                </a:lnTo>
                <a:lnTo>
                  <a:pt x="0" y="64211"/>
                </a:lnTo>
                <a:lnTo>
                  <a:pt x="2244" y="53091"/>
                </a:lnTo>
                <a:lnTo>
                  <a:pt x="8367" y="44008"/>
                </a:lnTo>
                <a:lnTo>
                  <a:pt x="17450" y="37882"/>
                </a:lnTo>
                <a:lnTo>
                  <a:pt x="28575" y="35636"/>
                </a:lnTo>
                <a:lnTo>
                  <a:pt x="39694" y="37882"/>
                </a:lnTo>
                <a:lnTo>
                  <a:pt x="48777" y="44008"/>
                </a:lnTo>
                <a:lnTo>
                  <a:pt x="52766" y="49923"/>
                </a:lnTo>
                <a:lnTo>
                  <a:pt x="28575" y="49923"/>
                </a:lnTo>
                <a:lnTo>
                  <a:pt x="28575" y="78498"/>
                </a:lnTo>
                <a:lnTo>
                  <a:pt x="52770" y="78498"/>
                </a:lnTo>
                <a:lnTo>
                  <a:pt x="48777" y="84418"/>
                </a:lnTo>
                <a:lnTo>
                  <a:pt x="39694" y="90541"/>
                </a:lnTo>
                <a:lnTo>
                  <a:pt x="28575" y="92786"/>
                </a:lnTo>
                <a:close/>
              </a:path>
              <a:path w="610870" h="128904">
                <a:moveTo>
                  <a:pt x="52770" y="78498"/>
                </a:moveTo>
                <a:lnTo>
                  <a:pt x="28575" y="78498"/>
                </a:lnTo>
                <a:lnTo>
                  <a:pt x="28575" y="49923"/>
                </a:lnTo>
                <a:lnTo>
                  <a:pt x="52766" y="49923"/>
                </a:lnTo>
                <a:lnTo>
                  <a:pt x="54903" y="53091"/>
                </a:lnTo>
                <a:lnTo>
                  <a:pt x="57148" y="64217"/>
                </a:lnTo>
                <a:lnTo>
                  <a:pt x="54903" y="75335"/>
                </a:lnTo>
                <a:lnTo>
                  <a:pt x="52770" y="78498"/>
                </a:lnTo>
                <a:close/>
              </a:path>
              <a:path w="610870" h="128904">
                <a:moveTo>
                  <a:pt x="529493" y="78498"/>
                </a:moveTo>
                <a:lnTo>
                  <a:pt x="52770" y="78498"/>
                </a:lnTo>
                <a:lnTo>
                  <a:pt x="54903" y="75335"/>
                </a:lnTo>
                <a:lnTo>
                  <a:pt x="57150" y="64211"/>
                </a:lnTo>
                <a:lnTo>
                  <a:pt x="54903" y="53091"/>
                </a:lnTo>
                <a:lnTo>
                  <a:pt x="52766" y="49923"/>
                </a:lnTo>
                <a:lnTo>
                  <a:pt x="529471" y="49923"/>
                </a:lnTo>
                <a:lnTo>
                  <a:pt x="553978" y="64217"/>
                </a:lnTo>
                <a:lnTo>
                  <a:pt x="529493" y="78498"/>
                </a:lnTo>
                <a:close/>
              </a:path>
              <a:path w="610870" h="128904">
                <a:moveTo>
                  <a:pt x="586202" y="78498"/>
                </a:moveTo>
                <a:lnTo>
                  <a:pt x="582333" y="78498"/>
                </a:lnTo>
                <a:lnTo>
                  <a:pt x="582333" y="49923"/>
                </a:lnTo>
                <a:lnTo>
                  <a:pt x="586197" y="49923"/>
                </a:lnTo>
                <a:lnTo>
                  <a:pt x="610692" y="64211"/>
                </a:lnTo>
                <a:lnTo>
                  <a:pt x="586202" y="78498"/>
                </a:lnTo>
                <a:close/>
              </a:path>
              <a:path w="610870" h="128904">
                <a:moveTo>
                  <a:pt x="575132" y="76555"/>
                </a:moveTo>
                <a:lnTo>
                  <a:pt x="553978" y="64217"/>
                </a:lnTo>
                <a:lnTo>
                  <a:pt x="575132" y="51879"/>
                </a:lnTo>
                <a:lnTo>
                  <a:pt x="575132" y="76555"/>
                </a:lnTo>
                <a:close/>
              </a:path>
              <a:path w="610870" h="128904">
                <a:moveTo>
                  <a:pt x="582333" y="76555"/>
                </a:moveTo>
                <a:lnTo>
                  <a:pt x="575132" y="76555"/>
                </a:lnTo>
                <a:lnTo>
                  <a:pt x="575132" y="51879"/>
                </a:lnTo>
                <a:lnTo>
                  <a:pt x="582333" y="51879"/>
                </a:lnTo>
                <a:lnTo>
                  <a:pt x="582333" y="76555"/>
                </a:lnTo>
                <a:close/>
              </a:path>
              <a:path w="610870" h="128904">
                <a:moveTo>
                  <a:pt x="495185" y="128435"/>
                </a:moveTo>
                <a:lnTo>
                  <a:pt x="482320" y="114287"/>
                </a:lnTo>
                <a:lnTo>
                  <a:pt x="482625" y="111315"/>
                </a:lnTo>
                <a:lnTo>
                  <a:pt x="553978" y="64217"/>
                </a:lnTo>
                <a:lnTo>
                  <a:pt x="575132" y="76555"/>
                </a:lnTo>
                <a:lnTo>
                  <a:pt x="582333" y="76555"/>
                </a:lnTo>
                <a:lnTo>
                  <a:pt x="582333" y="78498"/>
                </a:lnTo>
                <a:lnTo>
                  <a:pt x="586202" y="78498"/>
                </a:lnTo>
                <a:lnTo>
                  <a:pt x="503809" y="126568"/>
                </a:lnTo>
                <a:lnTo>
                  <a:pt x="501091" y="127787"/>
                </a:lnTo>
                <a:lnTo>
                  <a:pt x="498170" y="128422"/>
                </a:lnTo>
                <a:lnTo>
                  <a:pt x="495185" y="128435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2739" y="3851147"/>
            <a:ext cx="1545336" cy="1755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44087" y="2435758"/>
            <a:ext cx="5631014" cy="826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51644" y="2590762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场源电</a:t>
            </a:r>
            <a:r>
              <a:rPr dirty="0" sz="2400" spc="-5" b="1">
                <a:latin typeface="华文楷体"/>
                <a:cs typeface="华文楷体"/>
              </a:rPr>
              <a:t>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23847" y="2578709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试探电</a:t>
            </a:r>
            <a:r>
              <a:rPr dirty="0" sz="2400" spc="-5" b="1">
                <a:latin typeface="华文楷体"/>
                <a:cs typeface="华文楷体"/>
              </a:rPr>
              <a:t>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95517" y="2618828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CC"/>
                </a:solidFill>
                <a:latin typeface="华文楷体"/>
                <a:cs typeface="华文楷体"/>
              </a:rPr>
              <a:t>电</a:t>
            </a:r>
            <a:r>
              <a:rPr dirty="0" sz="2400" spc="-5" b="1">
                <a:solidFill>
                  <a:srgbClr val="0000CC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5946" y="2116569"/>
            <a:ext cx="6889750" cy="1974850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60960">
              <a:lnSpc>
                <a:spcPct val="100000"/>
              </a:lnSpc>
              <a:spcBef>
                <a:spcPts val="1620"/>
              </a:spcBef>
            </a:pPr>
            <a:r>
              <a:rPr dirty="0" sz="2400" spc="-5" b="1">
                <a:latin typeface="华文楷体"/>
                <a:cs typeface="华文楷体"/>
              </a:rPr>
              <a:t>3.</a:t>
            </a:r>
            <a:r>
              <a:rPr dirty="0" sz="2400" b="1">
                <a:latin typeface="华文楷体"/>
                <a:cs typeface="华文楷体"/>
              </a:rPr>
              <a:t>电场线的特</a:t>
            </a:r>
            <a:r>
              <a:rPr dirty="0" sz="2400" spc="-5" b="1">
                <a:latin typeface="华文楷体"/>
                <a:cs typeface="华文楷体"/>
              </a:rPr>
              <a:t>点</a:t>
            </a:r>
            <a:endParaRPr sz="2400">
              <a:latin typeface="华文楷体"/>
              <a:cs typeface="华文楷体"/>
            </a:endParaRPr>
          </a:p>
          <a:p>
            <a:pPr marL="13970" marR="5080">
              <a:lnSpc>
                <a:spcPct val="100000"/>
              </a:lnSpc>
              <a:spcBef>
                <a:spcPts val="1520"/>
              </a:spcBef>
              <a:buSzPct val="95833"/>
              <a:buAutoNum type="arabicPlain"/>
              <a:tabLst>
                <a:tab pos="768985" algn="l"/>
              </a:tabLst>
            </a:pPr>
            <a:r>
              <a:rPr dirty="0" sz="2400" b="1">
                <a:latin typeface="华文楷体"/>
                <a:cs typeface="华文楷体"/>
              </a:rPr>
              <a:t>电场线从正电荷或无限远出发，终止于无限</a:t>
            </a:r>
            <a:r>
              <a:rPr dirty="0" sz="2400" spc="-5" b="1">
                <a:latin typeface="华文楷体"/>
                <a:cs typeface="华文楷体"/>
              </a:rPr>
              <a:t>远 </a:t>
            </a:r>
            <a:r>
              <a:rPr dirty="0" sz="2400" b="1">
                <a:latin typeface="华文楷体"/>
                <a:cs typeface="华文楷体"/>
              </a:rPr>
              <a:t>或负电荷</a:t>
            </a:r>
            <a:r>
              <a:rPr dirty="0" sz="2400" spc="-5" b="1">
                <a:latin typeface="华文楷体"/>
                <a:cs typeface="华文楷体"/>
              </a:rPr>
              <a:t>；</a:t>
            </a:r>
            <a:endParaRPr sz="2400">
              <a:latin typeface="华文楷体"/>
              <a:cs typeface="华文楷体"/>
            </a:endParaRPr>
          </a:p>
          <a:p>
            <a:pPr marL="767080" indent="-754380">
              <a:lnSpc>
                <a:spcPct val="100000"/>
              </a:lnSpc>
              <a:spcBef>
                <a:spcPts val="790"/>
              </a:spcBef>
              <a:buSzPct val="95833"/>
              <a:buAutoNum type="arabicPlain"/>
              <a:tabLst>
                <a:tab pos="767080" algn="l"/>
              </a:tabLst>
            </a:pPr>
            <a:r>
              <a:rPr dirty="0" sz="2400" b="1">
                <a:latin typeface="华文楷体"/>
                <a:cs typeface="华文楷体"/>
              </a:rPr>
              <a:t>同一电场的电场线在电场中不相交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18670" y="4044657"/>
            <a:ext cx="2366086" cy="1649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67011" y="2047455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03932" y="1776983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3576" y="2001011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60962" y="1443532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latin typeface="黑体"/>
                <a:cs typeface="黑体"/>
              </a:rPr>
              <a:t>电场线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36266" y="4073690"/>
            <a:ext cx="1551063" cy="1606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18717" y="4044657"/>
            <a:ext cx="1732013" cy="1649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32911" y="4050893"/>
            <a:ext cx="2349880" cy="1628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5035" y="3514344"/>
            <a:ext cx="1545336" cy="1755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1045" y="1875548"/>
            <a:ext cx="43008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思考：电场线为什么不会相交</a:t>
            </a:r>
            <a:r>
              <a:rPr dirty="0" spc="-5"/>
              <a:t>？</a:t>
            </a:r>
          </a:p>
        </p:txBody>
      </p:sp>
      <p:sp>
        <p:nvSpPr>
          <p:cNvPr id="4" name="object 4"/>
          <p:cNvSpPr/>
          <p:nvPr/>
        </p:nvSpPr>
        <p:spPr>
          <a:xfrm>
            <a:off x="5549772" y="3242805"/>
            <a:ext cx="2126411" cy="1270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49414" y="3036900"/>
            <a:ext cx="16002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5" i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54903" y="2992932"/>
            <a:ext cx="16002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5" i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9740" y="2509354"/>
            <a:ext cx="63442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1</a:t>
            </a:r>
            <a:r>
              <a:rPr dirty="0" sz="2400" spc="-5" b="1">
                <a:latin typeface="华文楷体"/>
                <a:cs typeface="华文楷体"/>
              </a:rPr>
              <a:t>.</a:t>
            </a:r>
            <a:r>
              <a:rPr dirty="0" sz="2400" b="1">
                <a:latin typeface="华文楷体"/>
                <a:cs typeface="华文楷体"/>
              </a:rPr>
              <a:t>电场中各点的电场强度大小相等，方向相同</a:t>
            </a:r>
            <a:r>
              <a:rPr dirty="0" sz="2400" spc="-5" b="1">
                <a:latin typeface="华文楷体"/>
                <a:cs typeface="华文楷体"/>
              </a:rPr>
              <a:t>的 </a:t>
            </a:r>
            <a:r>
              <a:rPr dirty="0" sz="2400" b="1">
                <a:latin typeface="华文楷体"/>
                <a:cs typeface="华文楷体"/>
              </a:rPr>
              <a:t>电场就叫做匀强电场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6947" y="234218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3576" y="2071116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3220" y="2295144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70398" y="1738261"/>
            <a:ext cx="1549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匀强电场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5227" y="3637788"/>
            <a:ext cx="1545336" cy="1755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32964" y="1821560"/>
            <a:ext cx="5217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猜想：匀强电场的电场线是什么样的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50610" y="2590863"/>
            <a:ext cx="450215" cy="300355"/>
          </a:xfrm>
          <a:custGeom>
            <a:avLst/>
            <a:gdLst/>
            <a:ahLst/>
            <a:cxnLst/>
            <a:rect l="l" t="t" r="r" b="b"/>
            <a:pathLst>
              <a:path w="450214" h="300355">
                <a:moveTo>
                  <a:pt x="299885" y="92201"/>
                </a:moveTo>
                <a:lnTo>
                  <a:pt x="299885" y="0"/>
                </a:lnTo>
                <a:lnTo>
                  <a:pt x="334378" y="34493"/>
                </a:lnTo>
                <a:lnTo>
                  <a:pt x="328460" y="34493"/>
                </a:lnTo>
                <a:lnTo>
                  <a:pt x="304076" y="44589"/>
                </a:lnTo>
                <a:lnTo>
                  <a:pt x="328460" y="68976"/>
                </a:lnTo>
                <a:lnTo>
                  <a:pt x="328460" y="77914"/>
                </a:lnTo>
                <a:lnTo>
                  <a:pt x="314172" y="77914"/>
                </a:lnTo>
                <a:lnTo>
                  <a:pt x="299885" y="92201"/>
                </a:lnTo>
                <a:close/>
              </a:path>
              <a:path w="450214" h="300355">
                <a:moveTo>
                  <a:pt x="328460" y="68976"/>
                </a:moveTo>
                <a:lnTo>
                  <a:pt x="304076" y="44589"/>
                </a:lnTo>
                <a:lnTo>
                  <a:pt x="328460" y="34493"/>
                </a:lnTo>
                <a:lnTo>
                  <a:pt x="328460" y="68976"/>
                </a:lnTo>
                <a:close/>
              </a:path>
              <a:path w="450214" h="300355">
                <a:moveTo>
                  <a:pt x="409379" y="149904"/>
                </a:moveTo>
                <a:lnTo>
                  <a:pt x="328460" y="68976"/>
                </a:lnTo>
                <a:lnTo>
                  <a:pt x="328460" y="34493"/>
                </a:lnTo>
                <a:lnTo>
                  <a:pt x="334378" y="34493"/>
                </a:lnTo>
                <a:lnTo>
                  <a:pt x="439686" y="139801"/>
                </a:lnTo>
                <a:lnTo>
                  <a:pt x="419480" y="139801"/>
                </a:lnTo>
                <a:lnTo>
                  <a:pt x="409379" y="149904"/>
                </a:lnTo>
                <a:close/>
              </a:path>
              <a:path w="450214" h="300355">
                <a:moveTo>
                  <a:pt x="299885" y="221907"/>
                </a:moveTo>
                <a:lnTo>
                  <a:pt x="0" y="221907"/>
                </a:lnTo>
                <a:lnTo>
                  <a:pt x="0" y="77914"/>
                </a:lnTo>
                <a:lnTo>
                  <a:pt x="299885" y="77914"/>
                </a:lnTo>
                <a:lnTo>
                  <a:pt x="299885" y="92201"/>
                </a:lnTo>
                <a:lnTo>
                  <a:pt x="28575" y="92201"/>
                </a:lnTo>
                <a:lnTo>
                  <a:pt x="14287" y="106489"/>
                </a:lnTo>
                <a:lnTo>
                  <a:pt x="28575" y="106489"/>
                </a:lnTo>
                <a:lnTo>
                  <a:pt x="28575" y="193332"/>
                </a:lnTo>
                <a:lnTo>
                  <a:pt x="14287" y="193332"/>
                </a:lnTo>
                <a:lnTo>
                  <a:pt x="28575" y="207619"/>
                </a:lnTo>
                <a:lnTo>
                  <a:pt x="299885" y="207619"/>
                </a:lnTo>
                <a:lnTo>
                  <a:pt x="299885" y="221907"/>
                </a:lnTo>
                <a:close/>
              </a:path>
              <a:path w="450214" h="300355">
                <a:moveTo>
                  <a:pt x="328460" y="106489"/>
                </a:moveTo>
                <a:lnTo>
                  <a:pt x="28575" y="106489"/>
                </a:lnTo>
                <a:lnTo>
                  <a:pt x="28575" y="92201"/>
                </a:lnTo>
                <a:lnTo>
                  <a:pt x="299885" y="92201"/>
                </a:lnTo>
                <a:lnTo>
                  <a:pt x="314172" y="77914"/>
                </a:lnTo>
                <a:lnTo>
                  <a:pt x="328460" y="77914"/>
                </a:lnTo>
                <a:lnTo>
                  <a:pt x="328460" y="106489"/>
                </a:lnTo>
                <a:close/>
              </a:path>
              <a:path w="450214" h="300355">
                <a:moveTo>
                  <a:pt x="28575" y="106489"/>
                </a:moveTo>
                <a:lnTo>
                  <a:pt x="14287" y="106489"/>
                </a:lnTo>
                <a:lnTo>
                  <a:pt x="28575" y="92201"/>
                </a:lnTo>
                <a:lnTo>
                  <a:pt x="28575" y="106489"/>
                </a:lnTo>
                <a:close/>
              </a:path>
              <a:path w="450214" h="300355">
                <a:moveTo>
                  <a:pt x="419480" y="160007"/>
                </a:moveTo>
                <a:lnTo>
                  <a:pt x="409379" y="149904"/>
                </a:lnTo>
                <a:lnTo>
                  <a:pt x="419480" y="139801"/>
                </a:lnTo>
                <a:lnTo>
                  <a:pt x="419480" y="160007"/>
                </a:lnTo>
                <a:close/>
              </a:path>
              <a:path w="450214" h="300355">
                <a:moveTo>
                  <a:pt x="439699" y="160007"/>
                </a:moveTo>
                <a:lnTo>
                  <a:pt x="419480" y="160007"/>
                </a:lnTo>
                <a:lnTo>
                  <a:pt x="419480" y="139801"/>
                </a:lnTo>
                <a:lnTo>
                  <a:pt x="439686" y="139801"/>
                </a:lnTo>
                <a:lnTo>
                  <a:pt x="449795" y="149910"/>
                </a:lnTo>
                <a:lnTo>
                  <a:pt x="439699" y="160007"/>
                </a:lnTo>
                <a:close/>
              </a:path>
              <a:path w="450214" h="300355">
                <a:moveTo>
                  <a:pt x="334378" y="265328"/>
                </a:moveTo>
                <a:lnTo>
                  <a:pt x="328460" y="265328"/>
                </a:lnTo>
                <a:lnTo>
                  <a:pt x="328460" y="230832"/>
                </a:lnTo>
                <a:lnTo>
                  <a:pt x="409379" y="149904"/>
                </a:lnTo>
                <a:lnTo>
                  <a:pt x="419480" y="160007"/>
                </a:lnTo>
                <a:lnTo>
                  <a:pt x="439699" y="160007"/>
                </a:lnTo>
                <a:lnTo>
                  <a:pt x="334378" y="265328"/>
                </a:lnTo>
                <a:close/>
              </a:path>
              <a:path w="450214" h="300355">
                <a:moveTo>
                  <a:pt x="28575" y="207619"/>
                </a:moveTo>
                <a:lnTo>
                  <a:pt x="14287" y="193332"/>
                </a:lnTo>
                <a:lnTo>
                  <a:pt x="28575" y="193332"/>
                </a:lnTo>
                <a:lnTo>
                  <a:pt x="28575" y="207619"/>
                </a:lnTo>
                <a:close/>
              </a:path>
              <a:path w="450214" h="300355">
                <a:moveTo>
                  <a:pt x="328460" y="221907"/>
                </a:moveTo>
                <a:lnTo>
                  <a:pt x="314172" y="221907"/>
                </a:lnTo>
                <a:lnTo>
                  <a:pt x="299885" y="207619"/>
                </a:lnTo>
                <a:lnTo>
                  <a:pt x="28575" y="207619"/>
                </a:lnTo>
                <a:lnTo>
                  <a:pt x="28575" y="193332"/>
                </a:lnTo>
                <a:lnTo>
                  <a:pt x="328460" y="193332"/>
                </a:lnTo>
                <a:lnTo>
                  <a:pt x="328460" y="221907"/>
                </a:lnTo>
                <a:close/>
              </a:path>
              <a:path w="450214" h="300355">
                <a:moveTo>
                  <a:pt x="299885" y="299821"/>
                </a:moveTo>
                <a:lnTo>
                  <a:pt x="299885" y="207619"/>
                </a:lnTo>
                <a:lnTo>
                  <a:pt x="314172" y="221907"/>
                </a:lnTo>
                <a:lnTo>
                  <a:pt x="328460" y="221907"/>
                </a:lnTo>
                <a:lnTo>
                  <a:pt x="328460" y="230832"/>
                </a:lnTo>
                <a:lnTo>
                  <a:pt x="304076" y="255219"/>
                </a:lnTo>
                <a:lnTo>
                  <a:pt x="328460" y="265328"/>
                </a:lnTo>
                <a:lnTo>
                  <a:pt x="334378" y="265328"/>
                </a:lnTo>
                <a:lnTo>
                  <a:pt x="299885" y="299821"/>
                </a:lnTo>
                <a:close/>
              </a:path>
              <a:path w="450214" h="300355">
                <a:moveTo>
                  <a:pt x="328460" y="265328"/>
                </a:moveTo>
                <a:lnTo>
                  <a:pt x="304076" y="255219"/>
                </a:lnTo>
                <a:lnTo>
                  <a:pt x="328460" y="230832"/>
                </a:lnTo>
                <a:lnTo>
                  <a:pt x="328460" y="26532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76586" y="2481262"/>
            <a:ext cx="2468245" cy="1080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电场强度大小相</a:t>
            </a:r>
            <a:r>
              <a:rPr dirty="0" sz="2400" spc="-5" b="1">
                <a:latin typeface="华文楷体"/>
                <a:cs typeface="华文楷体"/>
              </a:rPr>
              <a:t>等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dirty="0" sz="2400" b="1">
                <a:latin typeface="华文楷体"/>
                <a:cs typeface="华文楷体"/>
              </a:rPr>
              <a:t>电场强度方向相</a:t>
            </a:r>
            <a:r>
              <a:rPr dirty="0" sz="2400" spc="-5" b="1">
                <a:latin typeface="华文楷体"/>
                <a:cs typeface="华文楷体"/>
              </a:rPr>
              <a:t>同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50610" y="3253752"/>
            <a:ext cx="450215" cy="300355"/>
          </a:xfrm>
          <a:custGeom>
            <a:avLst/>
            <a:gdLst/>
            <a:ahLst/>
            <a:cxnLst/>
            <a:rect l="l" t="t" r="r" b="b"/>
            <a:pathLst>
              <a:path w="450214" h="300354">
                <a:moveTo>
                  <a:pt x="299885" y="92201"/>
                </a:moveTo>
                <a:lnTo>
                  <a:pt x="299885" y="0"/>
                </a:lnTo>
                <a:lnTo>
                  <a:pt x="334378" y="34493"/>
                </a:lnTo>
                <a:lnTo>
                  <a:pt x="328460" y="34493"/>
                </a:lnTo>
                <a:lnTo>
                  <a:pt x="304076" y="44589"/>
                </a:lnTo>
                <a:lnTo>
                  <a:pt x="328460" y="68976"/>
                </a:lnTo>
                <a:lnTo>
                  <a:pt x="328460" y="77914"/>
                </a:lnTo>
                <a:lnTo>
                  <a:pt x="314172" y="77914"/>
                </a:lnTo>
                <a:lnTo>
                  <a:pt x="299885" y="92201"/>
                </a:lnTo>
                <a:close/>
              </a:path>
              <a:path w="450214" h="300354">
                <a:moveTo>
                  <a:pt x="328460" y="68976"/>
                </a:moveTo>
                <a:lnTo>
                  <a:pt x="304076" y="44589"/>
                </a:lnTo>
                <a:lnTo>
                  <a:pt x="328460" y="34493"/>
                </a:lnTo>
                <a:lnTo>
                  <a:pt x="328460" y="68976"/>
                </a:lnTo>
                <a:close/>
              </a:path>
              <a:path w="450214" h="300354">
                <a:moveTo>
                  <a:pt x="409379" y="149904"/>
                </a:moveTo>
                <a:lnTo>
                  <a:pt x="328460" y="68976"/>
                </a:lnTo>
                <a:lnTo>
                  <a:pt x="328460" y="34493"/>
                </a:lnTo>
                <a:lnTo>
                  <a:pt x="334378" y="34493"/>
                </a:lnTo>
                <a:lnTo>
                  <a:pt x="439686" y="139801"/>
                </a:lnTo>
                <a:lnTo>
                  <a:pt x="419480" y="139801"/>
                </a:lnTo>
                <a:lnTo>
                  <a:pt x="409379" y="149904"/>
                </a:lnTo>
                <a:close/>
              </a:path>
              <a:path w="450214" h="300354">
                <a:moveTo>
                  <a:pt x="299885" y="221907"/>
                </a:moveTo>
                <a:lnTo>
                  <a:pt x="0" y="221907"/>
                </a:lnTo>
                <a:lnTo>
                  <a:pt x="0" y="77914"/>
                </a:lnTo>
                <a:lnTo>
                  <a:pt x="299885" y="77914"/>
                </a:lnTo>
                <a:lnTo>
                  <a:pt x="299885" y="92201"/>
                </a:lnTo>
                <a:lnTo>
                  <a:pt x="28575" y="92201"/>
                </a:lnTo>
                <a:lnTo>
                  <a:pt x="14287" y="106489"/>
                </a:lnTo>
                <a:lnTo>
                  <a:pt x="28575" y="106489"/>
                </a:lnTo>
                <a:lnTo>
                  <a:pt x="28575" y="193332"/>
                </a:lnTo>
                <a:lnTo>
                  <a:pt x="14287" y="193332"/>
                </a:lnTo>
                <a:lnTo>
                  <a:pt x="28575" y="207619"/>
                </a:lnTo>
                <a:lnTo>
                  <a:pt x="299885" y="207619"/>
                </a:lnTo>
                <a:lnTo>
                  <a:pt x="299885" y="221907"/>
                </a:lnTo>
                <a:close/>
              </a:path>
              <a:path w="450214" h="300354">
                <a:moveTo>
                  <a:pt x="328460" y="106489"/>
                </a:moveTo>
                <a:lnTo>
                  <a:pt x="28575" y="106489"/>
                </a:lnTo>
                <a:lnTo>
                  <a:pt x="28575" y="92201"/>
                </a:lnTo>
                <a:lnTo>
                  <a:pt x="299885" y="92201"/>
                </a:lnTo>
                <a:lnTo>
                  <a:pt x="314172" y="77914"/>
                </a:lnTo>
                <a:lnTo>
                  <a:pt x="328460" y="77914"/>
                </a:lnTo>
                <a:lnTo>
                  <a:pt x="328460" y="106489"/>
                </a:lnTo>
                <a:close/>
              </a:path>
              <a:path w="450214" h="300354">
                <a:moveTo>
                  <a:pt x="28575" y="106489"/>
                </a:moveTo>
                <a:lnTo>
                  <a:pt x="14287" y="106489"/>
                </a:lnTo>
                <a:lnTo>
                  <a:pt x="28575" y="92201"/>
                </a:lnTo>
                <a:lnTo>
                  <a:pt x="28575" y="106489"/>
                </a:lnTo>
                <a:close/>
              </a:path>
              <a:path w="450214" h="300354">
                <a:moveTo>
                  <a:pt x="419480" y="160007"/>
                </a:moveTo>
                <a:lnTo>
                  <a:pt x="409379" y="149904"/>
                </a:lnTo>
                <a:lnTo>
                  <a:pt x="419480" y="139801"/>
                </a:lnTo>
                <a:lnTo>
                  <a:pt x="419480" y="160007"/>
                </a:lnTo>
                <a:close/>
              </a:path>
              <a:path w="450214" h="300354">
                <a:moveTo>
                  <a:pt x="439699" y="160007"/>
                </a:moveTo>
                <a:lnTo>
                  <a:pt x="419480" y="160007"/>
                </a:lnTo>
                <a:lnTo>
                  <a:pt x="419480" y="139801"/>
                </a:lnTo>
                <a:lnTo>
                  <a:pt x="439686" y="139801"/>
                </a:lnTo>
                <a:lnTo>
                  <a:pt x="449795" y="149910"/>
                </a:lnTo>
                <a:lnTo>
                  <a:pt x="439699" y="160007"/>
                </a:lnTo>
                <a:close/>
              </a:path>
              <a:path w="450214" h="300354">
                <a:moveTo>
                  <a:pt x="334378" y="265328"/>
                </a:moveTo>
                <a:lnTo>
                  <a:pt x="328460" y="265328"/>
                </a:lnTo>
                <a:lnTo>
                  <a:pt x="328460" y="230832"/>
                </a:lnTo>
                <a:lnTo>
                  <a:pt x="409379" y="149904"/>
                </a:lnTo>
                <a:lnTo>
                  <a:pt x="419480" y="160007"/>
                </a:lnTo>
                <a:lnTo>
                  <a:pt x="439699" y="160007"/>
                </a:lnTo>
                <a:lnTo>
                  <a:pt x="334378" y="265328"/>
                </a:lnTo>
                <a:close/>
              </a:path>
              <a:path w="450214" h="300354">
                <a:moveTo>
                  <a:pt x="28575" y="207619"/>
                </a:moveTo>
                <a:lnTo>
                  <a:pt x="14287" y="193332"/>
                </a:lnTo>
                <a:lnTo>
                  <a:pt x="28575" y="193332"/>
                </a:lnTo>
                <a:lnTo>
                  <a:pt x="28575" y="207619"/>
                </a:lnTo>
                <a:close/>
              </a:path>
              <a:path w="450214" h="300354">
                <a:moveTo>
                  <a:pt x="328460" y="221907"/>
                </a:moveTo>
                <a:lnTo>
                  <a:pt x="314172" y="221907"/>
                </a:lnTo>
                <a:lnTo>
                  <a:pt x="299885" y="207619"/>
                </a:lnTo>
                <a:lnTo>
                  <a:pt x="28575" y="207619"/>
                </a:lnTo>
                <a:lnTo>
                  <a:pt x="28575" y="193332"/>
                </a:lnTo>
                <a:lnTo>
                  <a:pt x="328460" y="193332"/>
                </a:lnTo>
                <a:lnTo>
                  <a:pt x="328460" y="221907"/>
                </a:lnTo>
                <a:close/>
              </a:path>
              <a:path w="450214" h="300354">
                <a:moveTo>
                  <a:pt x="299885" y="299821"/>
                </a:moveTo>
                <a:lnTo>
                  <a:pt x="299885" y="207619"/>
                </a:lnTo>
                <a:lnTo>
                  <a:pt x="314172" y="221907"/>
                </a:lnTo>
                <a:lnTo>
                  <a:pt x="328460" y="221907"/>
                </a:lnTo>
                <a:lnTo>
                  <a:pt x="328460" y="230832"/>
                </a:lnTo>
                <a:lnTo>
                  <a:pt x="304076" y="255219"/>
                </a:lnTo>
                <a:lnTo>
                  <a:pt x="328460" y="265328"/>
                </a:lnTo>
                <a:lnTo>
                  <a:pt x="334378" y="265328"/>
                </a:lnTo>
                <a:lnTo>
                  <a:pt x="299885" y="299821"/>
                </a:lnTo>
                <a:close/>
              </a:path>
              <a:path w="450214" h="300354">
                <a:moveTo>
                  <a:pt x="328460" y="265328"/>
                </a:moveTo>
                <a:lnTo>
                  <a:pt x="304076" y="255219"/>
                </a:lnTo>
                <a:lnTo>
                  <a:pt x="328460" y="230832"/>
                </a:lnTo>
                <a:lnTo>
                  <a:pt x="328460" y="26532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45478" y="2506764"/>
            <a:ext cx="1246505" cy="1047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疏密均</a:t>
            </a:r>
            <a:r>
              <a:rPr dirty="0" sz="2400" spc="-5" b="1">
                <a:latin typeface="华文楷体"/>
                <a:cs typeface="华文楷体"/>
              </a:rPr>
              <a:t>匀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2400" b="1">
                <a:latin typeface="华文楷体"/>
                <a:cs typeface="华文楷体"/>
              </a:rPr>
              <a:t>平行直</a:t>
            </a:r>
            <a:r>
              <a:rPr dirty="0" sz="2400" spc="-5" b="1"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5025" y="2050719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62783" y="1780032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0904" y="2004060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8476" y="1446796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latin typeface="黑体"/>
                <a:cs typeface="黑体"/>
              </a:rPr>
              <a:t>匀强电场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7823" y="3535679"/>
            <a:ext cx="2095500" cy="132715"/>
          </a:xfrm>
          <a:custGeom>
            <a:avLst/>
            <a:gdLst/>
            <a:ahLst/>
            <a:cxnLst/>
            <a:rect l="l" t="t" r="r" b="b"/>
            <a:pathLst>
              <a:path w="2095500" h="132714">
                <a:moveTo>
                  <a:pt x="0" y="132587"/>
                </a:moveTo>
                <a:lnTo>
                  <a:pt x="2095500" y="132587"/>
                </a:lnTo>
                <a:lnTo>
                  <a:pt x="209550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1181" y="3528605"/>
            <a:ext cx="2109470" cy="146050"/>
          </a:xfrm>
          <a:custGeom>
            <a:avLst/>
            <a:gdLst/>
            <a:ahLst/>
            <a:cxnLst/>
            <a:rect l="l" t="t" r="r" b="b"/>
            <a:pathLst>
              <a:path w="2109470" h="146050">
                <a:moveTo>
                  <a:pt x="2108936" y="145491"/>
                </a:moveTo>
                <a:lnTo>
                  <a:pt x="0" y="145491"/>
                </a:lnTo>
                <a:lnTo>
                  <a:pt x="0" y="0"/>
                </a:lnTo>
                <a:lnTo>
                  <a:pt x="2108936" y="0"/>
                </a:lnTo>
                <a:lnTo>
                  <a:pt x="21089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32791"/>
                </a:lnTo>
                <a:lnTo>
                  <a:pt x="6350" y="132791"/>
                </a:lnTo>
                <a:lnTo>
                  <a:pt x="12700" y="139141"/>
                </a:lnTo>
                <a:lnTo>
                  <a:pt x="2108936" y="139141"/>
                </a:lnTo>
                <a:lnTo>
                  <a:pt x="2108936" y="145491"/>
                </a:lnTo>
                <a:close/>
              </a:path>
              <a:path w="2109470" h="14605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109470" h="146050">
                <a:moveTo>
                  <a:pt x="20962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096236" y="6350"/>
                </a:lnTo>
                <a:lnTo>
                  <a:pt x="2096236" y="12700"/>
                </a:lnTo>
                <a:close/>
              </a:path>
              <a:path w="2109470" h="146050">
                <a:moveTo>
                  <a:pt x="2096236" y="139141"/>
                </a:moveTo>
                <a:lnTo>
                  <a:pt x="2096236" y="6350"/>
                </a:lnTo>
                <a:lnTo>
                  <a:pt x="2102586" y="12700"/>
                </a:lnTo>
                <a:lnTo>
                  <a:pt x="2108936" y="12700"/>
                </a:lnTo>
                <a:lnTo>
                  <a:pt x="2108936" y="132791"/>
                </a:lnTo>
                <a:lnTo>
                  <a:pt x="2102586" y="132791"/>
                </a:lnTo>
                <a:lnTo>
                  <a:pt x="2096236" y="139141"/>
                </a:lnTo>
                <a:close/>
              </a:path>
              <a:path w="2109470" h="146050">
                <a:moveTo>
                  <a:pt x="2108936" y="12700"/>
                </a:moveTo>
                <a:lnTo>
                  <a:pt x="2102586" y="12700"/>
                </a:lnTo>
                <a:lnTo>
                  <a:pt x="2096236" y="6350"/>
                </a:lnTo>
                <a:lnTo>
                  <a:pt x="2108936" y="6350"/>
                </a:lnTo>
                <a:lnTo>
                  <a:pt x="2108936" y="12700"/>
                </a:lnTo>
                <a:close/>
              </a:path>
              <a:path w="2109470" h="146050">
                <a:moveTo>
                  <a:pt x="12700" y="139141"/>
                </a:moveTo>
                <a:lnTo>
                  <a:pt x="6350" y="132791"/>
                </a:lnTo>
                <a:lnTo>
                  <a:pt x="12700" y="132791"/>
                </a:lnTo>
                <a:lnTo>
                  <a:pt x="12700" y="139141"/>
                </a:lnTo>
                <a:close/>
              </a:path>
              <a:path w="2109470" h="146050">
                <a:moveTo>
                  <a:pt x="2096236" y="139141"/>
                </a:moveTo>
                <a:lnTo>
                  <a:pt x="12700" y="139141"/>
                </a:lnTo>
                <a:lnTo>
                  <a:pt x="12700" y="132791"/>
                </a:lnTo>
                <a:lnTo>
                  <a:pt x="2096236" y="132791"/>
                </a:lnTo>
                <a:lnTo>
                  <a:pt x="2096236" y="139141"/>
                </a:lnTo>
                <a:close/>
              </a:path>
              <a:path w="2109470" h="146050">
                <a:moveTo>
                  <a:pt x="2108936" y="139141"/>
                </a:moveTo>
                <a:lnTo>
                  <a:pt x="2096236" y="139141"/>
                </a:lnTo>
                <a:lnTo>
                  <a:pt x="2102586" y="132791"/>
                </a:lnTo>
                <a:lnTo>
                  <a:pt x="2108936" y="132791"/>
                </a:lnTo>
                <a:lnTo>
                  <a:pt x="2108936" y="139141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36237" y="3667378"/>
            <a:ext cx="492234" cy="1267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23067" y="3639337"/>
            <a:ext cx="593725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87823" y="4879847"/>
            <a:ext cx="2095500" cy="132715"/>
          </a:xfrm>
          <a:custGeom>
            <a:avLst/>
            <a:gdLst/>
            <a:ahLst/>
            <a:cxnLst/>
            <a:rect l="l" t="t" r="r" b="b"/>
            <a:pathLst>
              <a:path w="2095500" h="132714">
                <a:moveTo>
                  <a:pt x="0" y="132587"/>
                </a:moveTo>
                <a:lnTo>
                  <a:pt x="2095500" y="132587"/>
                </a:lnTo>
                <a:lnTo>
                  <a:pt x="209550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81181" y="4873752"/>
            <a:ext cx="2109470" cy="146050"/>
          </a:xfrm>
          <a:custGeom>
            <a:avLst/>
            <a:gdLst/>
            <a:ahLst/>
            <a:cxnLst/>
            <a:rect l="l" t="t" r="r" b="b"/>
            <a:pathLst>
              <a:path w="2109470" h="146050">
                <a:moveTo>
                  <a:pt x="2108936" y="145491"/>
                </a:moveTo>
                <a:lnTo>
                  <a:pt x="0" y="145491"/>
                </a:lnTo>
                <a:lnTo>
                  <a:pt x="0" y="0"/>
                </a:lnTo>
                <a:lnTo>
                  <a:pt x="2108936" y="0"/>
                </a:lnTo>
                <a:lnTo>
                  <a:pt x="210893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32791"/>
                </a:lnTo>
                <a:lnTo>
                  <a:pt x="6350" y="132791"/>
                </a:lnTo>
                <a:lnTo>
                  <a:pt x="12700" y="139141"/>
                </a:lnTo>
                <a:lnTo>
                  <a:pt x="2108936" y="139141"/>
                </a:lnTo>
                <a:lnTo>
                  <a:pt x="2108936" y="145491"/>
                </a:lnTo>
                <a:close/>
              </a:path>
              <a:path w="2109470" h="14605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109470" h="146050">
                <a:moveTo>
                  <a:pt x="209623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096236" y="6350"/>
                </a:lnTo>
                <a:lnTo>
                  <a:pt x="2096236" y="12700"/>
                </a:lnTo>
                <a:close/>
              </a:path>
              <a:path w="2109470" h="146050">
                <a:moveTo>
                  <a:pt x="2096236" y="139141"/>
                </a:moveTo>
                <a:lnTo>
                  <a:pt x="2096236" y="6350"/>
                </a:lnTo>
                <a:lnTo>
                  <a:pt x="2102586" y="12700"/>
                </a:lnTo>
                <a:lnTo>
                  <a:pt x="2108936" y="12700"/>
                </a:lnTo>
                <a:lnTo>
                  <a:pt x="2108936" y="132791"/>
                </a:lnTo>
                <a:lnTo>
                  <a:pt x="2102586" y="132791"/>
                </a:lnTo>
                <a:lnTo>
                  <a:pt x="2096236" y="139141"/>
                </a:lnTo>
                <a:close/>
              </a:path>
              <a:path w="2109470" h="146050">
                <a:moveTo>
                  <a:pt x="2108936" y="12700"/>
                </a:moveTo>
                <a:lnTo>
                  <a:pt x="2102586" y="12700"/>
                </a:lnTo>
                <a:lnTo>
                  <a:pt x="2096236" y="6350"/>
                </a:lnTo>
                <a:lnTo>
                  <a:pt x="2108936" y="6350"/>
                </a:lnTo>
                <a:lnTo>
                  <a:pt x="2108936" y="12700"/>
                </a:lnTo>
                <a:close/>
              </a:path>
              <a:path w="2109470" h="146050">
                <a:moveTo>
                  <a:pt x="12700" y="139141"/>
                </a:moveTo>
                <a:lnTo>
                  <a:pt x="6350" y="132791"/>
                </a:lnTo>
                <a:lnTo>
                  <a:pt x="12700" y="132791"/>
                </a:lnTo>
                <a:lnTo>
                  <a:pt x="12700" y="139141"/>
                </a:lnTo>
                <a:close/>
              </a:path>
              <a:path w="2109470" h="146050">
                <a:moveTo>
                  <a:pt x="2096236" y="139141"/>
                </a:moveTo>
                <a:lnTo>
                  <a:pt x="12700" y="139141"/>
                </a:lnTo>
                <a:lnTo>
                  <a:pt x="12700" y="132791"/>
                </a:lnTo>
                <a:lnTo>
                  <a:pt x="2096236" y="132791"/>
                </a:lnTo>
                <a:lnTo>
                  <a:pt x="2096236" y="139141"/>
                </a:lnTo>
                <a:close/>
              </a:path>
              <a:path w="2109470" h="146050">
                <a:moveTo>
                  <a:pt x="2108936" y="139141"/>
                </a:moveTo>
                <a:lnTo>
                  <a:pt x="2096236" y="139141"/>
                </a:lnTo>
                <a:lnTo>
                  <a:pt x="2102586" y="132791"/>
                </a:lnTo>
                <a:lnTo>
                  <a:pt x="2108936" y="132791"/>
                </a:lnTo>
                <a:lnTo>
                  <a:pt x="2108936" y="139141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407272" y="2443734"/>
            <a:ext cx="5122545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2.</a:t>
            </a:r>
            <a:r>
              <a:rPr dirty="0" sz="2400" b="1">
                <a:latin typeface="华文楷体"/>
                <a:cs typeface="华文楷体"/>
              </a:rPr>
              <a:t>电场线的特点：平行的等间距的直</a:t>
            </a:r>
            <a:r>
              <a:rPr dirty="0" sz="2400" spc="-5" b="1"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2313305">
              <a:lnSpc>
                <a:spcPct val="100000"/>
              </a:lnSpc>
            </a:pPr>
            <a:r>
              <a:rPr dirty="0" sz="1800">
                <a:latin typeface="华文楷体"/>
                <a:cs typeface="华文楷体"/>
              </a:rPr>
              <a:t>+ + + + + + + + +</a:t>
            </a:r>
            <a:r>
              <a:rPr dirty="0" sz="1800" spc="-85">
                <a:latin typeface="华文楷体"/>
                <a:cs typeface="华文楷体"/>
              </a:rPr>
              <a:t> </a:t>
            </a:r>
            <a:r>
              <a:rPr dirty="0" sz="1800">
                <a:latin typeface="华文楷体"/>
                <a:cs typeface="华文楷体"/>
              </a:rPr>
              <a:t>+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0831" y="4692256"/>
            <a:ext cx="2102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15" algn="l"/>
                <a:tab pos="507365" algn="l"/>
                <a:tab pos="755015" algn="l"/>
                <a:tab pos="1002665" algn="l"/>
                <a:tab pos="1250315" algn="l"/>
                <a:tab pos="1497965" algn="l"/>
                <a:tab pos="1745614" algn="l"/>
                <a:tab pos="1993264" algn="l"/>
              </a:tabLst>
            </a:pPr>
            <a:r>
              <a:rPr dirty="0" sz="2400">
                <a:latin typeface="华文楷体"/>
                <a:cs typeface="华文楷体"/>
              </a:rPr>
              <a:t>-	-	-	-	-	-	-	-	-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29847" y="3662413"/>
            <a:ext cx="128905" cy="1269365"/>
          </a:xfrm>
          <a:custGeom>
            <a:avLst/>
            <a:gdLst/>
            <a:ahLst/>
            <a:cxnLst/>
            <a:rect l="l" t="t" r="r" b="b"/>
            <a:pathLst>
              <a:path w="128904" h="1269364">
                <a:moveTo>
                  <a:pt x="64891" y="1212344"/>
                </a:moveTo>
                <a:lnTo>
                  <a:pt x="50322" y="1188018"/>
                </a:lnTo>
                <a:lnTo>
                  <a:pt x="36728" y="317"/>
                </a:lnTo>
                <a:lnTo>
                  <a:pt x="65303" y="0"/>
                </a:lnTo>
                <a:lnTo>
                  <a:pt x="78897" y="1187688"/>
                </a:lnTo>
                <a:lnTo>
                  <a:pt x="64891" y="1212344"/>
                </a:lnTo>
                <a:close/>
              </a:path>
              <a:path w="128904" h="1269364">
                <a:moveTo>
                  <a:pt x="81549" y="1240853"/>
                </a:moveTo>
                <a:lnTo>
                  <a:pt x="50926" y="1240853"/>
                </a:lnTo>
                <a:lnTo>
                  <a:pt x="79501" y="1240523"/>
                </a:lnTo>
                <a:lnTo>
                  <a:pt x="78897" y="1187688"/>
                </a:lnTo>
                <a:lnTo>
                  <a:pt x="101815" y="1147343"/>
                </a:lnTo>
                <a:lnTo>
                  <a:pt x="114134" y="1140117"/>
                </a:lnTo>
                <a:lnTo>
                  <a:pt x="117106" y="1140409"/>
                </a:lnTo>
                <a:lnTo>
                  <a:pt x="128447" y="1155788"/>
                </a:lnTo>
                <a:lnTo>
                  <a:pt x="127850" y="1158722"/>
                </a:lnTo>
                <a:lnTo>
                  <a:pt x="126657" y="1161453"/>
                </a:lnTo>
                <a:lnTo>
                  <a:pt x="81549" y="1240853"/>
                </a:lnTo>
                <a:close/>
              </a:path>
              <a:path w="128904" h="1269364">
                <a:moveTo>
                  <a:pt x="65532" y="1269047"/>
                </a:moveTo>
                <a:lnTo>
                  <a:pt x="1968" y="1162888"/>
                </a:lnTo>
                <a:lnTo>
                  <a:pt x="711" y="1160170"/>
                </a:lnTo>
                <a:lnTo>
                  <a:pt x="38" y="1157262"/>
                </a:lnTo>
                <a:lnTo>
                  <a:pt x="0" y="1154277"/>
                </a:lnTo>
                <a:lnTo>
                  <a:pt x="571" y="1151343"/>
                </a:lnTo>
                <a:lnTo>
                  <a:pt x="13995" y="1141260"/>
                </a:lnTo>
                <a:lnTo>
                  <a:pt x="16979" y="1141526"/>
                </a:lnTo>
                <a:lnTo>
                  <a:pt x="50322" y="1188018"/>
                </a:lnTo>
                <a:lnTo>
                  <a:pt x="50926" y="1240853"/>
                </a:lnTo>
                <a:lnTo>
                  <a:pt x="81549" y="1240853"/>
                </a:lnTo>
                <a:lnTo>
                  <a:pt x="65532" y="1269047"/>
                </a:lnTo>
                <a:close/>
              </a:path>
              <a:path w="128904" h="1269364">
                <a:moveTo>
                  <a:pt x="79423" y="1233639"/>
                </a:moveTo>
                <a:lnTo>
                  <a:pt x="52793" y="1233639"/>
                </a:lnTo>
                <a:lnTo>
                  <a:pt x="77470" y="1233347"/>
                </a:lnTo>
                <a:lnTo>
                  <a:pt x="64891" y="1212344"/>
                </a:lnTo>
                <a:lnTo>
                  <a:pt x="78897" y="1187688"/>
                </a:lnTo>
                <a:lnTo>
                  <a:pt x="79423" y="1233639"/>
                </a:lnTo>
                <a:close/>
              </a:path>
              <a:path w="128904" h="1269364">
                <a:moveTo>
                  <a:pt x="50926" y="1240853"/>
                </a:moveTo>
                <a:lnTo>
                  <a:pt x="50322" y="1188018"/>
                </a:lnTo>
                <a:lnTo>
                  <a:pt x="64891" y="1212344"/>
                </a:lnTo>
                <a:lnTo>
                  <a:pt x="52793" y="1233639"/>
                </a:lnTo>
                <a:lnTo>
                  <a:pt x="79423" y="1233639"/>
                </a:lnTo>
                <a:lnTo>
                  <a:pt x="79501" y="1240523"/>
                </a:lnTo>
                <a:lnTo>
                  <a:pt x="50926" y="1240853"/>
                </a:lnTo>
                <a:close/>
              </a:path>
              <a:path w="128904" h="1269364">
                <a:moveTo>
                  <a:pt x="52793" y="1233639"/>
                </a:moveTo>
                <a:lnTo>
                  <a:pt x="64891" y="1212344"/>
                </a:lnTo>
                <a:lnTo>
                  <a:pt x="77470" y="1233347"/>
                </a:lnTo>
                <a:lnTo>
                  <a:pt x="52793" y="12336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4020" y="3625202"/>
            <a:ext cx="128905" cy="1277620"/>
          </a:xfrm>
          <a:custGeom>
            <a:avLst/>
            <a:gdLst/>
            <a:ahLst/>
            <a:cxnLst/>
            <a:rect l="l" t="t" r="r" b="b"/>
            <a:pathLst>
              <a:path w="128904" h="1277620">
                <a:moveTo>
                  <a:pt x="64223" y="1220303"/>
                </a:moveTo>
                <a:lnTo>
                  <a:pt x="49936" y="1195814"/>
                </a:lnTo>
                <a:lnTo>
                  <a:pt x="49936" y="0"/>
                </a:lnTo>
                <a:lnTo>
                  <a:pt x="78511" y="0"/>
                </a:lnTo>
                <a:lnTo>
                  <a:pt x="78511" y="1195814"/>
                </a:lnTo>
                <a:lnTo>
                  <a:pt x="64223" y="1220303"/>
                </a:lnTo>
                <a:close/>
              </a:path>
              <a:path w="128904" h="1277620">
                <a:moveTo>
                  <a:pt x="64223" y="1277023"/>
                </a:moveTo>
                <a:lnTo>
                  <a:pt x="1879" y="1170139"/>
                </a:lnTo>
                <a:lnTo>
                  <a:pt x="647" y="1167409"/>
                </a:lnTo>
                <a:lnTo>
                  <a:pt x="12" y="1164501"/>
                </a:lnTo>
                <a:lnTo>
                  <a:pt x="0" y="1161503"/>
                </a:lnTo>
                <a:lnTo>
                  <a:pt x="609" y="1158582"/>
                </a:lnTo>
                <a:lnTo>
                  <a:pt x="14147" y="1148651"/>
                </a:lnTo>
                <a:lnTo>
                  <a:pt x="17119" y="1148943"/>
                </a:lnTo>
                <a:lnTo>
                  <a:pt x="49936" y="1195814"/>
                </a:lnTo>
                <a:lnTo>
                  <a:pt x="49936" y="1248664"/>
                </a:lnTo>
                <a:lnTo>
                  <a:pt x="80765" y="1248664"/>
                </a:lnTo>
                <a:lnTo>
                  <a:pt x="64223" y="1277023"/>
                </a:lnTo>
                <a:close/>
              </a:path>
              <a:path w="128904" h="1277620">
                <a:moveTo>
                  <a:pt x="80765" y="1248664"/>
                </a:moveTo>
                <a:lnTo>
                  <a:pt x="78511" y="1248664"/>
                </a:lnTo>
                <a:lnTo>
                  <a:pt x="78511" y="1195814"/>
                </a:lnTo>
                <a:lnTo>
                  <a:pt x="101892" y="1155738"/>
                </a:lnTo>
                <a:lnTo>
                  <a:pt x="114287" y="1148651"/>
                </a:lnTo>
                <a:lnTo>
                  <a:pt x="117259" y="1148981"/>
                </a:lnTo>
                <a:lnTo>
                  <a:pt x="128447" y="1161503"/>
                </a:lnTo>
                <a:lnTo>
                  <a:pt x="128435" y="1164501"/>
                </a:lnTo>
                <a:lnTo>
                  <a:pt x="127800" y="1167409"/>
                </a:lnTo>
                <a:lnTo>
                  <a:pt x="126568" y="1170139"/>
                </a:lnTo>
                <a:lnTo>
                  <a:pt x="80765" y="1248664"/>
                </a:lnTo>
                <a:close/>
              </a:path>
              <a:path w="128904" h="1277620">
                <a:moveTo>
                  <a:pt x="78511" y="1248664"/>
                </a:moveTo>
                <a:lnTo>
                  <a:pt x="49936" y="1248664"/>
                </a:lnTo>
                <a:lnTo>
                  <a:pt x="49936" y="1195814"/>
                </a:lnTo>
                <a:lnTo>
                  <a:pt x="64223" y="1220303"/>
                </a:lnTo>
                <a:lnTo>
                  <a:pt x="51879" y="1241463"/>
                </a:lnTo>
                <a:lnTo>
                  <a:pt x="78511" y="1241463"/>
                </a:lnTo>
                <a:lnTo>
                  <a:pt x="78511" y="1248664"/>
                </a:lnTo>
                <a:close/>
              </a:path>
              <a:path w="128904" h="1277620">
                <a:moveTo>
                  <a:pt x="78511" y="1241463"/>
                </a:moveTo>
                <a:lnTo>
                  <a:pt x="76568" y="1241463"/>
                </a:lnTo>
                <a:lnTo>
                  <a:pt x="64223" y="1220303"/>
                </a:lnTo>
                <a:lnTo>
                  <a:pt x="78511" y="1195814"/>
                </a:lnTo>
                <a:lnTo>
                  <a:pt x="78511" y="1241463"/>
                </a:lnTo>
                <a:close/>
              </a:path>
              <a:path w="128904" h="1277620">
                <a:moveTo>
                  <a:pt x="76568" y="1241463"/>
                </a:moveTo>
                <a:lnTo>
                  <a:pt x="51879" y="1241463"/>
                </a:lnTo>
                <a:lnTo>
                  <a:pt x="64223" y="1220303"/>
                </a:lnTo>
                <a:lnTo>
                  <a:pt x="76568" y="124146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70067" y="3633165"/>
            <a:ext cx="128905" cy="1269365"/>
          </a:xfrm>
          <a:custGeom>
            <a:avLst/>
            <a:gdLst/>
            <a:ahLst/>
            <a:cxnLst/>
            <a:rect l="l" t="t" r="r" b="b"/>
            <a:pathLst>
              <a:path w="128904" h="1269364">
                <a:moveTo>
                  <a:pt x="64894" y="1212341"/>
                </a:moveTo>
                <a:lnTo>
                  <a:pt x="50322" y="1188010"/>
                </a:lnTo>
                <a:lnTo>
                  <a:pt x="36741" y="330"/>
                </a:lnTo>
                <a:lnTo>
                  <a:pt x="65316" y="0"/>
                </a:lnTo>
                <a:lnTo>
                  <a:pt x="78897" y="1187694"/>
                </a:lnTo>
                <a:lnTo>
                  <a:pt x="64894" y="1212341"/>
                </a:lnTo>
                <a:close/>
              </a:path>
              <a:path w="128904" h="1269364">
                <a:moveTo>
                  <a:pt x="81561" y="1240866"/>
                </a:moveTo>
                <a:lnTo>
                  <a:pt x="50926" y="1240866"/>
                </a:lnTo>
                <a:lnTo>
                  <a:pt x="79501" y="1240535"/>
                </a:lnTo>
                <a:lnTo>
                  <a:pt x="78897" y="1187694"/>
                </a:lnTo>
                <a:lnTo>
                  <a:pt x="101815" y="1147356"/>
                </a:lnTo>
                <a:lnTo>
                  <a:pt x="114147" y="1140117"/>
                </a:lnTo>
                <a:lnTo>
                  <a:pt x="117119" y="1140409"/>
                </a:lnTo>
                <a:lnTo>
                  <a:pt x="128460" y="1155801"/>
                </a:lnTo>
                <a:lnTo>
                  <a:pt x="127863" y="1158735"/>
                </a:lnTo>
                <a:lnTo>
                  <a:pt x="126669" y="1161465"/>
                </a:lnTo>
                <a:lnTo>
                  <a:pt x="81561" y="1240866"/>
                </a:lnTo>
                <a:close/>
              </a:path>
              <a:path w="128904" h="1269364">
                <a:moveTo>
                  <a:pt x="65544" y="1269060"/>
                </a:moveTo>
                <a:lnTo>
                  <a:pt x="1981" y="1162888"/>
                </a:lnTo>
                <a:lnTo>
                  <a:pt x="723" y="1160183"/>
                </a:lnTo>
                <a:lnTo>
                  <a:pt x="50" y="1157274"/>
                </a:lnTo>
                <a:lnTo>
                  <a:pt x="0" y="1154290"/>
                </a:lnTo>
                <a:lnTo>
                  <a:pt x="584" y="1151356"/>
                </a:lnTo>
                <a:lnTo>
                  <a:pt x="14008" y="1141272"/>
                </a:lnTo>
                <a:lnTo>
                  <a:pt x="16979" y="1141539"/>
                </a:lnTo>
                <a:lnTo>
                  <a:pt x="50322" y="1188010"/>
                </a:lnTo>
                <a:lnTo>
                  <a:pt x="50926" y="1240866"/>
                </a:lnTo>
                <a:lnTo>
                  <a:pt x="81561" y="1240866"/>
                </a:lnTo>
                <a:lnTo>
                  <a:pt x="65544" y="1269060"/>
                </a:lnTo>
                <a:close/>
              </a:path>
              <a:path w="128904" h="1269364">
                <a:moveTo>
                  <a:pt x="79423" y="1233639"/>
                </a:moveTo>
                <a:lnTo>
                  <a:pt x="52793" y="1233639"/>
                </a:lnTo>
                <a:lnTo>
                  <a:pt x="77482" y="1233360"/>
                </a:lnTo>
                <a:lnTo>
                  <a:pt x="64894" y="1212341"/>
                </a:lnTo>
                <a:lnTo>
                  <a:pt x="78897" y="1187694"/>
                </a:lnTo>
                <a:lnTo>
                  <a:pt x="79423" y="1233639"/>
                </a:lnTo>
                <a:close/>
              </a:path>
              <a:path w="128904" h="1269364">
                <a:moveTo>
                  <a:pt x="50926" y="1240866"/>
                </a:moveTo>
                <a:lnTo>
                  <a:pt x="50322" y="1188010"/>
                </a:lnTo>
                <a:lnTo>
                  <a:pt x="64894" y="1212341"/>
                </a:lnTo>
                <a:lnTo>
                  <a:pt x="52793" y="1233639"/>
                </a:lnTo>
                <a:lnTo>
                  <a:pt x="79423" y="1233639"/>
                </a:lnTo>
                <a:lnTo>
                  <a:pt x="79501" y="1240535"/>
                </a:lnTo>
                <a:lnTo>
                  <a:pt x="50926" y="1240866"/>
                </a:lnTo>
                <a:close/>
              </a:path>
              <a:path w="128904" h="1269364">
                <a:moveTo>
                  <a:pt x="52793" y="1233639"/>
                </a:moveTo>
                <a:lnTo>
                  <a:pt x="64894" y="1212341"/>
                </a:lnTo>
                <a:lnTo>
                  <a:pt x="77482" y="1233360"/>
                </a:lnTo>
                <a:lnTo>
                  <a:pt x="52793" y="12336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26492" y="3633165"/>
            <a:ext cx="128905" cy="1269365"/>
          </a:xfrm>
          <a:custGeom>
            <a:avLst/>
            <a:gdLst/>
            <a:ahLst/>
            <a:cxnLst/>
            <a:rect l="l" t="t" r="r" b="b"/>
            <a:pathLst>
              <a:path w="128904" h="1269364">
                <a:moveTo>
                  <a:pt x="64889" y="1212349"/>
                </a:moveTo>
                <a:lnTo>
                  <a:pt x="50322" y="1188020"/>
                </a:lnTo>
                <a:lnTo>
                  <a:pt x="36741" y="330"/>
                </a:lnTo>
                <a:lnTo>
                  <a:pt x="65316" y="0"/>
                </a:lnTo>
                <a:lnTo>
                  <a:pt x="78897" y="1187694"/>
                </a:lnTo>
                <a:lnTo>
                  <a:pt x="64889" y="1212349"/>
                </a:lnTo>
                <a:close/>
              </a:path>
              <a:path w="128904" h="1269364">
                <a:moveTo>
                  <a:pt x="81549" y="1240866"/>
                </a:moveTo>
                <a:lnTo>
                  <a:pt x="50926" y="1240866"/>
                </a:lnTo>
                <a:lnTo>
                  <a:pt x="79501" y="1240535"/>
                </a:lnTo>
                <a:lnTo>
                  <a:pt x="78897" y="1187694"/>
                </a:lnTo>
                <a:lnTo>
                  <a:pt x="101815" y="1147356"/>
                </a:lnTo>
                <a:lnTo>
                  <a:pt x="114134" y="1140117"/>
                </a:lnTo>
                <a:lnTo>
                  <a:pt x="117106" y="1140409"/>
                </a:lnTo>
                <a:lnTo>
                  <a:pt x="128460" y="1155801"/>
                </a:lnTo>
                <a:lnTo>
                  <a:pt x="127850" y="1158735"/>
                </a:lnTo>
                <a:lnTo>
                  <a:pt x="126657" y="1161465"/>
                </a:lnTo>
                <a:lnTo>
                  <a:pt x="81549" y="1240866"/>
                </a:lnTo>
                <a:close/>
              </a:path>
              <a:path w="128904" h="1269364">
                <a:moveTo>
                  <a:pt x="65531" y="1269060"/>
                </a:moveTo>
                <a:lnTo>
                  <a:pt x="1968" y="1162888"/>
                </a:lnTo>
                <a:lnTo>
                  <a:pt x="711" y="1160183"/>
                </a:lnTo>
                <a:lnTo>
                  <a:pt x="50" y="1157274"/>
                </a:lnTo>
                <a:lnTo>
                  <a:pt x="0" y="1154290"/>
                </a:lnTo>
                <a:lnTo>
                  <a:pt x="571" y="1151356"/>
                </a:lnTo>
                <a:lnTo>
                  <a:pt x="14008" y="1141272"/>
                </a:lnTo>
                <a:lnTo>
                  <a:pt x="16979" y="1141539"/>
                </a:lnTo>
                <a:lnTo>
                  <a:pt x="50322" y="1188020"/>
                </a:lnTo>
                <a:lnTo>
                  <a:pt x="50926" y="1240866"/>
                </a:lnTo>
                <a:lnTo>
                  <a:pt x="81549" y="1240866"/>
                </a:lnTo>
                <a:lnTo>
                  <a:pt x="65531" y="1269060"/>
                </a:lnTo>
                <a:close/>
              </a:path>
              <a:path w="128904" h="1269364">
                <a:moveTo>
                  <a:pt x="79423" y="1233639"/>
                </a:moveTo>
                <a:lnTo>
                  <a:pt x="52793" y="1233639"/>
                </a:lnTo>
                <a:lnTo>
                  <a:pt x="77469" y="1233360"/>
                </a:lnTo>
                <a:lnTo>
                  <a:pt x="64889" y="1212349"/>
                </a:lnTo>
                <a:lnTo>
                  <a:pt x="78897" y="1187694"/>
                </a:lnTo>
                <a:lnTo>
                  <a:pt x="79423" y="1233639"/>
                </a:lnTo>
                <a:close/>
              </a:path>
              <a:path w="128904" h="1269364">
                <a:moveTo>
                  <a:pt x="50926" y="1240866"/>
                </a:moveTo>
                <a:lnTo>
                  <a:pt x="50322" y="1188020"/>
                </a:lnTo>
                <a:lnTo>
                  <a:pt x="64889" y="1212349"/>
                </a:lnTo>
                <a:lnTo>
                  <a:pt x="52793" y="1233639"/>
                </a:lnTo>
                <a:lnTo>
                  <a:pt x="79423" y="1233639"/>
                </a:lnTo>
                <a:lnTo>
                  <a:pt x="79501" y="1240535"/>
                </a:lnTo>
                <a:lnTo>
                  <a:pt x="50926" y="1240866"/>
                </a:lnTo>
                <a:close/>
              </a:path>
              <a:path w="128904" h="1269364">
                <a:moveTo>
                  <a:pt x="52793" y="1233639"/>
                </a:moveTo>
                <a:lnTo>
                  <a:pt x="64889" y="1212349"/>
                </a:lnTo>
                <a:lnTo>
                  <a:pt x="77469" y="1233360"/>
                </a:lnTo>
                <a:lnTo>
                  <a:pt x="52793" y="12336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03860" y="3626078"/>
            <a:ext cx="128905" cy="1269365"/>
          </a:xfrm>
          <a:custGeom>
            <a:avLst/>
            <a:gdLst/>
            <a:ahLst/>
            <a:cxnLst/>
            <a:rect l="l" t="t" r="r" b="b"/>
            <a:pathLst>
              <a:path w="128904" h="1269364">
                <a:moveTo>
                  <a:pt x="64889" y="1212337"/>
                </a:moveTo>
                <a:lnTo>
                  <a:pt x="50322" y="1188007"/>
                </a:lnTo>
                <a:lnTo>
                  <a:pt x="36741" y="317"/>
                </a:lnTo>
                <a:lnTo>
                  <a:pt x="65316" y="0"/>
                </a:lnTo>
                <a:lnTo>
                  <a:pt x="78897" y="1187681"/>
                </a:lnTo>
                <a:lnTo>
                  <a:pt x="64889" y="1212337"/>
                </a:lnTo>
                <a:close/>
              </a:path>
              <a:path w="128904" h="1269364">
                <a:moveTo>
                  <a:pt x="81558" y="1240853"/>
                </a:moveTo>
                <a:lnTo>
                  <a:pt x="50926" y="1240853"/>
                </a:lnTo>
                <a:lnTo>
                  <a:pt x="79501" y="1240523"/>
                </a:lnTo>
                <a:lnTo>
                  <a:pt x="78897" y="1187681"/>
                </a:lnTo>
                <a:lnTo>
                  <a:pt x="101815" y="1147343"/>
                </a:lnTo>
                <a:lnTo>
                  <a:pt x="114134" y="1140117"/>
                </a:lnTo>
                <a:lnTo>
                  <a:pt x="117106" y="1140409"/>
                </a:lnTo>
                <a:lnTo>
                  <a:pt x="128460" y="1155788"/>
                </a:lnTo>
                <a:lnTo>
                  <a:pt x="127863" y="1158722"/>
                </a:lnTo>
                <a:lnTo>
                  <a:pt x="126657" y="1161453"/>
                </a:lnTo>
                <a:lnTo>
                  <a:pt x="81558" y="1240853"/>
                </a:lnTo>
                <a:close/>
              </a:path>
              <a:path w="128904" h="1269364">
                <a:moveTo>
                  <a:pt x="65544" y="1269047"/>
                </a:moveTo>
                <a:lnTo>
                  <a:pt x="1981" y="1162888"/>
                </a:lnTo>
                <a:lnTo>
                  <a:pt x="711" y="1160170"/>
                </a:lnTo>
                <a:lnTo>
                  <a:pt x="50" y="1157262"/>
                </a:lnTo>
                <a:lnTo>
                  <a:pt x="0" y="1154277"/>
                </a:lnTo>
                <a:lnTo>
                  <a:pt x="571" y="1151343"/>
                </a:lnTo>
                <a:lnTo>
                  <a:pt x="14008" y="1141260"/>
                </a:lnTo>
                <a:lnTo>
                  <a:pt x="16979" y="1141526"/>
                </a:lnTo>
                <a:lnTo>
                  <a:pt x="50322" y="1188007"/>
                </a:lnTo>
                <a:lnTo>
                  <a:pt x="50926" y="1240853"/>
                </a:lnTo>
                <a:lnTo>
                  <a:pt x="81558" y="1240853"/>
                </a:lnTo>
                <a:lnTo>
                  <a:pt x="65544" y="1269047"/>
                </a:lnTo>
                <a:close/>
              </a:path>
              <a:path w="128904" h="1269364">
                <a:moveTo>
                  <a:pt x="79423" y="1233627"/>
                </a:moveTo>
                <a:lnTo>
                  <a:pt x="52793" y="1233627"/>
                </a:lnTo>
                <a:lnTo>
                  <a:pt x="77470" y="1233347"/>
                </a:lnTo>
                <a:lnTo>
                  <a:pt x="64889" y="1212337"/>
                </a:lnTo>
                <a:lnTo>
                  <a:pt x="78897" y="1187681"/>
                </a:lnTo>
                <a:lnTo>
                  <a:pt x="79423" y="1233627"/>
                </a:lnTo>
                <a:close/>
              </a:path>
              <a:path w="128904" h="1269364">
                <a:moveTo>
                  <a:pt x="50926" y="1240853"/>
                </a:moveTo>
                <a:lnTo>
                  <a:pt x="50322" y="1188007"/>
                </a:lnTo>
                <a:lnTo>
                  <a:pt x="64889" y="1212337"/>
                </a:lnTo>
                <a:lnTo>
                  <a:pt x="52793" y="1233627"/>
                </a:lnTo>
                <a:lnTo>
                  <a:pt x="79423" y="1233627"/>
                </a:lnTo>
                <a:lnTo>
                  <a:pt x="79501" y="1240523"/>
                </a:lnTo>
                <a:lnTo>
                  <a:pt x="50926" y="1240853"/>
                </a:lnTo>
                <a:close/>
              </a:path>
              <a:path w="128904" h="1269364">
                <a:moveTo>
                  <a:pt x="52793" y="1233627"/>
                </a:moveTo>
                <a:lnTo>
                  <a:pt x="64889" y="1212337"/>
                </a:lnTo>
                <a:lnTo>
                  <a:pt x="77470" y="1233347"/>
                </a:lnTo>
                <a:lnTo>
                  <a:pt x="52793" y="123362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9335" y="1457858"/>
            <a:ext cx="8043303" cy="4537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1733" y="2349169"/>
            <a:ext cx="3981450" cy="1435100"/>
          </a:xfrm>
          <a:custGeom>
            <a:avLst/>
            <a:gdLst/>
            <a:ahLst/>
            <a:cxnLst/>
            <a:rect l="l" t="t" r="r" b="b"/>
            <a:pathLst>
              <a:path w="3981450" h="1435100">
                <a:moveTo>
                  <a:pt x="3914813" y="12700"/>
                </a:moveTo>
                <a:lnTo>
                  <a:pt x="66065" y="12700"/>
                </a:lnTo>
                <a:lnTo>
                  <a:pt x="71513" y="0"/>
                </a:lnTo>
                <a:lnTo>
                  <a:pt x="3909364" y="0"/>
                </a:lnTo>
                <a:lnTo>
                  <a:pt x="3914813" y="12700"/>
                </a:lnTo>
                <a:close/>
              </a:path>
              <a:path w="3981450" h="1435100">
                <a:moveTo>
                  <a:pt x="3934929" y="25400"/>
                </a:moveTo>
                <a:lnTo>
                  <a:pt x="45935" y="25400"/>
                </a:lnTo>
                <a:lnTo>
                  <a:pt x="50698" y="12700"/>
                </a:lnTo>
                <a:lnTo>
                  <a:pt x="3930167" y="12700"/>
                </a:lnTo>
                <a:lnTo>
                  <a:pt x="3934929" y="25400"/>
                </a:lnTo>
                <a:close/>
              </a:path>
              <a:path w="3981450" h="1435100">
                <a:moveTo>
                  <a:pt x="79400" y="38100"/>
                </a:moveTo>
                <a:lnTo>
                  <a:pt x="32791" y="38100"/>
                </a:lnTo>
                <a:lnTo>
                  <a:pt x="36969" y="25400"/>
                </a:lnTo>
                <a:lnTo>
                  <a:pt x="84226" y="25400"/>
                </a:lnTo>
                <a:lnTo>
                  <a:pt x="79400" y="38100"/>
                </a:lnTo>
                <a:close/>
              </a:path>
              <a:path w="3981450" h="1435100">
                <a:moveTo>
                  <a:pt x="83604" y="38100"/>
                </a:moveTo>
                <a:lnTo>
                  <a:pt x="84226" y="25400"/>
                </a:lnTo>
                <a:lnTo>
                  <a:pt x="88557" y="25400"/>
                </a:lnTo>
                <a:lnTo>
                  <a:pt x="83604" y="38100"/>
                </a:lnTo>
                <a:close/>
              </a:path>
              <a:path w="3981450" h="1435100">
                <a:moveTo>
                  <a:pt x="3897274" y="38100"/>
                </a:moveTo>
                <a:lnTo>
                  <a:pt x="3892308" y="25400"/>
                </a:lnTo>
                <a:lnTo>
                  <a:pt x="3896639" y="25400"/>
                </a:lnTo>
                <a:lnTo>
                  <a:pt x="3897274" y="38100"/>
                </a:lnTo>
                <a:close/>
              </a:path>
              <a:path w="3981450" h="1435100">
                <a:moveTo>
                  <a:pt x="3948074" y="38100"/>
                </a:moveTo>
                <a:lnTo>
                  <a:pt x="3901478" y="38100"/>
                </a:lnTo>
                <a:lnTo>
                  <a:pt x="3896639" y="25400"/>
                </a:lnTo>
                <a:lnTo>
                  <a:pt x="3943896" y="25400"/>
                </a:lnTo>
                <a:lnTo>
                  <a:pt x="3948074" y="38100"/>
                </a:lnTo>
                <a:close/>
              </a:path>
              <a:path w="3981450" h="1435100">
                <a:moveTo>
                  <a:pt x="60325" y="50800"/>
                </a:moveTo>
                <a:lnTo>
                  <a:pt x="21564" y="50800"/>
                </a:lnTo>
                <a:lnTo>
                  <a:pt x="25082" y="38100"/>
                </a:lnTo>
                <a:lnTo>
                  <a:pt x="64388" y="38100"/>
                </a:lnTo>
                <a:lnTo>
                  <a:pt x="60325" y="50800"/>
                </a:lnTo>
                <a:close/>
              </a:path>
              <a:path w="3981450" h="1435100">
                <a:moveTo>
                  <a:pt x="63855" y="50800"/>
                </a:moveTo>
                <a:lnTo>
                  <a:pt x="64388" y="38100"/>
                </a:lnTo>
                <a:lnTo>
                  <a:pt x="68084" y="38100"/>
                </a:lnTo>
                <a:lnTo>
                  <a:pt x="63855" y="50800"/>
                </a:lnTo>
                <a:close/>
              </a:path>
              <a:path w="3981450" h="1435100">
                <a:moveTo>
                  <a:pt x="3917010" y="50800"/>
                </a:moveTo>
                <a:lnTo>
                  <a:pt x="3912781" y="38100"/>
                </a:lnTo>
                <a:lnTo>
                  <a:pt x="3916489" y="38100"/>
                </a:lnTo>
                <a:lnTo>
                  <a:pt x="3917010" y="50800"/>
                </a:lnTo>
                <a:close/>
              </a:path>
              <a:path w="3981450" h="1435100">
                <a:moveTo>
                  <a:pt x="3959313" y="50800"/>
                </a:moveTo>
                <a:lnTo>
                  <a:pt x="3920553" y="50800"/>
                </a:lnTo>
                <a:lnTo>
                  <a:pt x="3916489" y="38100"/>
                </a:lnTo>
                <a:lnTo>
                  <a:pt x="3955783" y="38100"/>
                </a:lnTo>
                <a:lnTo>
                  <a:pt x="3959313" y="50800"/>
                </a:lnTo>
                <a:close/>
              </a:path>
              <a:path w="3981450" h="1435100">
                <a:moveTo>
                  <a:pt x="50647" y="63500"/>
                </a:moveTo>
                <a:lnTo>
                  <a:pt x="15240" y="63500"/>
                </a:lnTo>
                <a:lnTo>
                  <a:pt x="18275" y="50800"/>
                </a:lnTo>
                <a:lnTo>
                  <a:pt x="54165" y="50800"/>
                </a:lnTo>
                <a:lnTo>
                  <a:pt x="50647" y="63500"/>
                </a:lnTo>
                <a:close/>
              </a:path>
              <a:path w="3981450" h="1435100">
                <a:moveTo>
                  <a:pt x="3965638" y="63500"/>
                </a:moveTo>
                <a:lnTo>
                  <a:pt x="3930218" y="63500"/>
                </a:lnTo>
                <a:lnTo>
                  <a:pt x="3926700" y="50800"/>
                </a:lnTo>
                <a:lnTo>
                  <a:pt x="3962590" y="50800"/>
                </a:lnTo>
                <a:lnTo>
                  <a:pt x="3965638" y="63500"/>
                </a:lnTo>
                <a:close/>
              </a:path>
              <a:path w="3981450" h="1435100">
                <a:moveTo>
                  <a:pt x="40182" y="76200"/>
                </a:moveTo>
                <a:lnTo>
                  <a:pt x="9918" y="76200"/>
                </a:lnTo>
                <a:lnTo>
                  <a:pt x="12445" y="63500"/>
                </a:lnTo>
                <a:lnTo>
                  <a:pt x="42875" y="63500"/>
                </a:lnTo>
                <a:lnTo>
                  <a:pt x="40182" y="76200"/>
                </a:lnTo>
                <a:close/>
              </a:path>
              <a:path w="3981450" h="1435100">
                <a:moveTo>
                  <a:pt x="3970947" y="76200"/>
                </a:moveTo>
                <a:lnTo>
                  <a:pt x="3940683" y="76200"/>
                </a:lnTo>
                <a:lnTo>
                  <a:pt x="3937990" y="63500"/>
                </a:lnTo>
                <a:lnTo>
                  <a:pt x="3968419" y="63500"/>
                </a:lnTo>
                <a:lnTo>
                  <a:pt x="3970947" y="76200"/>
                </a:lnTo>
                <a:close/>
              </a:path>
              <a:path w="3981450" h="1435100">
                <a:moveTo>
                  <a:pt x="34366" y="88900"/>
                </a:moveTo>
                <a:lnTo>
                  <a:pt x="3962" y="88900"/>
                </a:lnTo>
                <a:lnTo>
                  <a:pt x="5664" y="76200"/>
                </a:lnTo>
                <a:lnTo>
                  <a:pt x="36372" y="76200"/>
                </a:lnTo>
                <a:lnTo>
                  <a:pt x="34366" y="88900"/>
                </a:lnTo>
                <a:close/>
              </a:path>
              <a:path w="3981450" h="1435100">
                <a:moveTo>
                  <a:pt x="3976903" y="88900"/>
                </a:moveTo>
                <a:lnTo>
                  <a:pt x="3946499" y="88900"/>
                </a:lnTo>
                <a:lnTo>
                  <a:pt x="3944492" y="76200"/>
                </a:lnTo>
                <a:lnTo>
                  <a:pt x="3975201" y="76200"/>
                </a:lnTo>
                <a:lnTo>
                  <a:pt x="3976903" y="88900"/>
                </a:lnTo>
                <a:close/>
              </a:path>
              <a:path w="3981450" h="1435100">
                <a:moveTo>
                  <a:pt x="30480" y="101600"/>
                </a:moveTo>
                <a:lnTo>
                  <a:pt x="1447" y="101600"/>
                </a:lnTo>
                <a:lnTo>
                  <a:pt x="2552" y="88900"/>
                </a:lnTo>
                <a:lnTo>
                  <a:pt x="31724" y="88900"/>
                </a:lnTo>
                <a:lnTo>
                  <a:pt x="30480" y="101600"/>
                </a:lnTo>
                <a:close/>
              </a:path>
              <a:path w="3981450" h="1435100">
                <a:moveTo>
                  <a:pt x="31546" y="101600"/>
                </a:moveTo>
                <a:lnTo>
                  <a:pt x="31724" y="88900"/>
                </a:lnTo>
                <a:lnTo>
                  <a:pt x="33058" y="88900"/>
                </a:lnTo>
                <a:lnTo>
                  <a:pt x="31546" y="101600"/>
                </a:lnTo>
                <a:close/>
              </a:path>
              <a:path w="3981450" h="1435100">
                <a:moveTo>
                  <a:pt x="3949319" y="101600"/>
                </a:moveTo>
                <a:lnTo>
                  <a:pt x="3947807" y="88900"/>
                </a:lnTo>
                <a:lnTo>
                  <a:pt x="3949141" y="88900"/>
                </a:lnTo>
                <a:lnTo>
                  <a:pt x="3949319" y="101600"/>
                </a:lnTo>
                <a:close/>
              </a:path>
              <a:path w="3981450" h="1435100">
                <a:moveTo>
                  <a:pt x="3979430" y="101600"/>
                </a:moveTo>
                <a:lnTo>
                  <a:pt x="3950398" y="101600"/>
                </a:lnTo>
                <a:lnTo>
                  <a:pt x="3949141" y="88900"/>
                </a:lnTo>
                <a:lnTo>
                  <a:pt x="3978313" y="88900"/>
                </a:lnTo>
                <a:lnTo>
                  <a:pt x="3979430" y="101600"/>
                </a:lnTo>
                <a:close/>
              </a:path>
              <a:path w="3981450" h="1435100">
                <a:moveTo>
                  <a:pt x="29032" y="114300"/>
                </a:moveTo>
                <a:lnTo>
                  <a:pt x="152" y="114300"/>
                </a:lnTo>
                <a:lnTo>
                  <a:pt x="635" y="101600"/>
                </a:lnTo>
                <a:lnTo>
                  <a:pt x="29743" y="101600"/>
                </a:lnTo>
                <a:lnTo>
                  <a:pt x="29032" y="114300"/>
                </a:lnTo>
                <a:close/>
              </a:path>
              <a:path w="3981450" h="1435100">
                <a:moveTo>
                  <a:pt x="3980713" y="114300"/>
                </a:moveTo>
                <a:lnTo>
                  <a:pt x="3951833" y="114300"/>
                </a:lnTo>
                <a:lnTo>
                  <a:pt x="3951122" y="101600"/>
                </a:lnTo>
                <a:lnTo>
                  <a:pt x="3980230" y="101600"/>
                </a:lnTo>
                <a:lnTo>
                  <a:pt x="3980713" y="114300"/>
                </a:lnTo>
                <a:close/>
              </a:path>
              <a:path w="3981450" h="1435100">
                <a:moveTo>
                  <a:pt x="28714" y="1320800"/>
                </a:moveTo>
                <a:lnTo>
                  <a:pt x="152" y="1320800"/>
                </a:lnTo>
                <a:lnTo>
                  <a:pt x="0" y="1308100"/>
                </a:lnTo>
                <a:lnTo>
                  <a:pt x="0" y="114300"/>
                </a:lnTo>
                <a:lnTo>
                  <a:pt x="28575" y="114300"/>
                </a:lnTo>
                <a:lnTo>
                  <a:pt x="28562" y="1308100"/>
                </a:lnTo>
                <a:lnTo>
                  <a:pt x="28714" y="1320800"/>
                </a:lnTo>
                <a:close/>
              </a:path>
              <a:path w="3981450" h="1435100">
                <a:moveTo>
                  <a:pt x="3980713" y="1320800"/>
                </a:moveTo>
                <a:lnTo>
                  <a:pt x="3952163" y="1320800"/>
                </a:lnTo>
                <a:lnTo>
                  <a:pt x="3952303" y="1308100"/>
                </a:lnTo>
                <a:lnTo>
                  <a:pt x="3952303" y="114300"/>
                </a:lnTo>
                <a:lnTo>
                  <a:pt x="3980878" y="114300"/>
                </a:lnTo>
                <a:lnTo>
                  <a:pt x="3980878" y="1308100"/>
                </a:lnTo>
                <a:lnTo>
                  <a:pt x="3980713" y="1320800"/>
                </a:lnTo>
                <a:close/>
              </a:path>
              <a:path w="3981450" h="1435100">
                <a:moveTo>
                  <a:pt x="30619" y="1333500"/>
                </a:moveTo>
                <a:lnTo>
                  <a:pt x="1447" y="1333500"/>
                </a:lnTo>
                <a:lnTo>
                  <a:pt x="635" y="1320800"/>
                </a:lnTo>
                <a:lnTo>
                  <a:pt x="29641" y="1320800"/>
                </a:lnTo>
                <a:lnTo>
                  <a:pt x="30619" y="1333500"/>
                </a:lnTo>
                <a:close/>
              </a:path>
              <a:path w="3981450" h="1435100">
                <a:moveTo>
                  <a:pt x="3979430" y="1333500"/>
                </a:moveTo>
                <a:lnTo>
                  <a:pt x="3950246" y="1333500"/>
                </a:lnTo>
                <a:lnTo>
                  <a:pt x="3951236" y="1320800"/>
                </a:lnTo>
                <a:lnTo>
                  <a:pt x="3980230" y="1320800"/>
                </a:lnTo>
                <a:lnTo>
                  <a:pt x="3979430" y="1333500"/>
                </a:lnTo>
                <a:close/>
              </a:path>
              <a:path w="3981450" h="1435100">
                <a:moveTo>
                  <a:pt x="33058" y="1346200"/>
                </a:moveTo>
                <a:lnTo>
                  <a:pt x="3962" y="1346200"/>
                </a:lnTo>
                <a:lnTo>
                  <a:pt x="2552" y="1333500"/>
                </a:lnTo>
                <a:lnTo>
                  <a:pt x="31546" y="1333500"/>
                </a:lnTo>
                <a:lnTo>
                  <a:pt x="33058" y="1346200"/>
                </a:lnTo>
                <a:close/>
              </a:path>
              <a:path w="3981450" h="1435100">
                <a:moveTo>
                  <a:pt x="34607" y="1346200"/>
                </a:moveTo>
                <a:lnTo>
                  <a:pt x="33058" y="1346200"/>
                </a:lnTo>
                <a:lnTo>
                  <a:pt x="32854" y="1333500"/>
                </a:lnTo>
                <a:lnTo>
                  <a:pt x="34607" y="1346200"/>
                </a:lnTo>
                <a:close/>
              </a:path>
              <a:path w="3981450" h="1435100">
                <a:moveTo>
                  <a:pt x="3947807" y="1346200"/>
                </a:moveTo>
                <a:lnTo>
                  <a:pt x="3946258" y="1346200"/>
                </a:lnTo>
                <a:lnTo>
                  <a:pt x="3948023" y="1333500"/>
                </a:lnTo>
                <a:lnTo>
                  <a:pt x="3947807" y="1346200"/>
                </a:lnTo>
                <a:close/>
              </a:path>
              <a:path w="3981450" h="1435100">
                <a:moveTo>
                  <a:pt x="3976903" y="1346200"/>
                </a:moveTo>
                <a:lnTo>
                  <a:pt x="3947807" y="1346200"/>
                </a:lnTo>
                <a:lnTo>
                  <a:pt x="3949319" y="1333500"/>
                </a:lnTo>
                <a:lnTo>
                  <a:pt x="3978313" y="1333500"/>
                </a:lnTo>
                <a:lnTo>
                  <a:pt x="3976903" y="1346200"/>
                </a:lnTo>
                <a:close/>
              </a:path>
              <a:path w="3981450" h="1435100">
                <a:moveTo>
                  <a:pt x="38341" y="1358900"/>
                </a:moveTo>
                <a:lnTo>
                  <a:pt x="7658" y="1358900"/>
                </a:lnTo>
                <a:lnTo>
                  <a:pt x="5664" y="1346200"/>
                </a:lnTo>
                <a:lnTo>
                  <a:pt x="36106" y="1346200"/>
                </a:lnTo>
                <a:lnTo>
                  <a:pt x="38341" y="1358900"/>
                </a:lnTo>
                <a:close/>
              </a:path>
              <a:path w="3981450" h="1435100">
                <a:moveTo>
                  <a:pt x="3973220" y="1358900"/>
                </a:moveTo>
                <a:lnTo>
                  <a:pt x="3942524" y="1358900"/>
                </a:lnTo>
                <a:lnTo>
                  <a:pt x="3944772" y="1346200"/>
                </a:lnTo>
                <a:lnTo>
                  <a:pt x="3975201" y="1346200"/>
                </a:lnTo>
                <a:lnTo>
                  <a:pt x="3973220" y="1358900"/>
                </a:lnTo>
                <a:close/>
              </a:path>
              <a:path w="3981450" h="1435100">
                <a:moveTo>
                  <a:pt x="45440" y="1371600"/>
                </a:moveTo>
                <a:lnTo>
                  <a:pt x="12445" y="1371600"/>
                </a:lnTo>
                <a:lnTo>
                  <a:pt x="9918" y="1358900"/>
                </a:lnTo>
                <a:lnTo>
                  <a:pt x="42519" y="1358900"/>
                </a:lnTo>
                <a:lnTo>
                  <a:pt x="45440" y="1371600"/>
                </a:lnTo>
                <a:close/>
              </a:path>
              <a:path w="3981450" h="1435100">
                <a:moveTo>
                  <a:pt x="3968419" y="1371600"/>
                </a:moveTo>
                <a:lnTo>
                  <a:pt x="3935437" y="1371600"/>
                </a:lnTo>
                <a:lnTo>
                  <a:pt x="3938346" y="1358900"/>
                </a:lnTo>
                <a:lnTo>
                  <a:pt x="3970947" y="1358900"/>
                </a:lnTo>
                <a:lnTo>
                  <a:pt x="3968419" y="1371600"/>
                </a:lnTo>
                <a:close/>
              </a:path>
              <a:path w="3981450" h="1435100">
                <a:moveTo>
                  <a:pt x="57416" y="1384300"/>
                </a:moveTo>
                <a:lnTo>
                  <a:pt x="21564" y="1384300"/>
                </a:lnTo>
                <a:lnTo>
                  <a:pt x="18275" y="1371600"/>
                </a:lnTo>
                <a:lnTo>
                  <a:pt x="53708" y="1371600"/>
                </a:lnTo>
                <a:lnTo>
                  <a:pt x="57416" y="1384300"/>
                </a:lnTo>
                <a:close/>
              </a:path>
              <a:path w="3981450" h="1435100">
                <a:moveTo>
                  <a:pt x="3959313" y="1384300"/>
                </a:moveTo>
                <a:lnTo>
                  <a:pt x="3923449" y="1384300"/>
                </a:lnTo>
                <a:lnTo>
                  <a:pt x="3927157" y="1371600"/>
                </a:lnTo>
                <a:lnTo>
                  <a:pt x="3962590" y="1371600"/>
                </a:lnTo>
                <a:lnTo>
                  <a:pt x="3959313" y="1384300"/>
                </a:lnTo>
                <a:close/>
              </a:path>
              <a:path w="3981450" h="1435100">
                <a:moveTo>
                  <a:pt x="71932" y="1397000"/>
                </a:moveTo>
                <a:lnTo>
                  <a:pt x="28829" y="1397000"/>
                </a:lnTo>
                <a:lnTo>
                  <a:pt x="25082" y="1384300"/>
                </a:lnTo>
                <a:lnTo>
                  <a:pt x="67538" y="1384300"/>
                </a:lnTo>
                <a:lnTo>
                  <a:pt x="71932" y="1397000"/>
                </a:lnTo>
                <a:close/>
              </a:path>
              <a:path w="3981450" h="1435100">
                <a:moveTo>
                  <a:pt x="3952036" y="1397000"/>
                </a:moveTo>
                <a:lnTo>
                  <a:pt x="3908933" y="1397000"/>
                </a:lnTo>
                <a:lnTo>
                  <a:pt x="3913327" y="1384300"/>
                </a:lnTo>
                <a:lnTo>
                  <a:pt x="3955783" y="1384300"/>
                </a:lnTo>
                <a:lnTo>
                  <a:pt x="3952036" y="1397000"/>
                </a:lnTo>
                <a:close/>
              </a:path>
              <a:path w="3981450" h="1435100">
                <a:moveTo>
                  <a:pt x="97548" y="1409700"/>
                </a:moveTo>
                <a:lnTo>
                  <a:pt x="41351" y="1409700"/>
                </a:lnTo>
                <a:lnTo>
                  <a:pt x="36969" y="1397000"/>
                </a:lnTo>
                <a:lnTo>
                  <a:pt x="92341" y="1397000"/>
                </a:lnTo>
                <a:lnTo>
                  <a:pt x="97548" y="1409700"/>
                </a:lnTo>
                <a:close/>
              </a:path>
              <a:path w="3981450" h="1435100">
                <a:moveTo>
                  <a:pt x="3939514" y="1409700"/>
                </a:moveTo>
                <a:lnTo>
                  <a:pt x="3883329" y="1409700"/>
                </a:lnTo>
                <a:lnTo>
                  <a:pt x="3888536" y="1397000"/>
                </a:lnTo>
                <a:lnTo>
                  <a:pt x="3943896" y="1397000"/>
                </a:lnTo>
                <a:lnTo>
                  <a:pt x="3939514" y="1409700"/>
                </a:lnTo>
                <a:close/>
              </a:path>
              <a:path w="3981450" h="1435100">
                <a:moveTo>
                  <a:pt x="3920096" y="1422400"/>
                </a:moveTo>
                <a:lnTo>
                  <a:pt x="60782" y="1422400"/>
                </a:lnTo>
                <a:lnTo>
                  <a:pt x="55651" y="1409700"/>
                </a:lnTo>
                <a:lnTo>
                  <a:pt x="3925214" y="1409700"/>
                </a:lnTo>
                <a:lnTo>
                  <a:pt x="3920096" y="1422400"/>
                </a:lnTo>
                <a:close/>
              </a:path>
              <a:path w="3981450" h="1435100">
                <a:moveTo>
                  <a:pt x="3898023" y="1435100"/>
                </a:moveTo>
                <a:lnTo>
                  <a:pt x="82842" y="1435100"/>
                </a:lnTo>
                <a:lnTo>
                  <a:pt x="77114" y="1422400"/>
                </a:lnTo>
                <a:lnTo>
                  <a:pt x="3903764" y="1422400"/>
                </a:lnTo>
                <a:lnTo>
                  <a:pt x="3898023" y="1435100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3647" y="2119782"/>
            <a:ext cx="3492396" cy="1565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60320" y="2545842"/>
            <a:ext cx="534670" cy="57531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5"/>
              </a:spcBef>
            </a:pPr>
            <a:r>
              <a:rPr dirty="0" sz="2000" b="1">
                <a:latin typeface="华文楷体"/>
                <a:cs typeface="华文楷体"/>
              </a:rPr>
              <a:t>场源 电荷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7683" y="2520454"/>
            <a:ext cx="534670" cy="57531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65"/>
              </a:spcBef>
            </a:pPr>
            <a:r>
              <a:rPr dirty="0" sz="2000" b="1">
                <a:solidFill>
                  <a:srgbClr val="7E7E7E"/>
                </a:solidFill>
                <a:latin typeface="华文楷体"/>
                <a:cs typeface="华文楷体"/>
              </a:rPr>
              <a:t>试探 电荷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60299" y="2366949"/>
            <a:ext cx="3580129" cy="1435100"/>
          </a:xfrm>
          <a:custGeom>
            <a:avLst/>
            <a:gdLst/>
            <a:ahLst/>
            <a:cxnLst/>
            <a:rect l="l" t="t" r="r" b="b"/>
            <a:pathLst>
              <a:path w="3580129" h="1435100">
                <a:moveTo>
                  <a:pt x="3513924" y="12699"/>
                </a:moveTo>
                <a:lnTo>
                  <a:pt x="66078" y="12699"/>
                </a:lnTo>
                <a:lnTo>
                  <a:pt x="71526" y="0"/>
                </a:lnTo>
                <a:lnTo>
                  <a:pt x="3508476" y="0"/>
                </a:lnTo>
                <a:lnTo>
                  <a:pt x="3513924" y="12699"/>
                </a:lnTo>
                <a:close/>
              </a:path>
              <a:path w="3580129" h="1435100">
                <a:moveTo>
                  <a:pt x="3534054" y="25399"/>
                </a:moveTo>
                <a:lnTo>
                  <a:pt x="45948" y="25399"/>
                </a:lnTo>
                <a:lnTo>
                  <a:pt x="50711" y="12699"/>
                </a:lnTo>
                <a:lnTo>
                  <a:pt x="3529279" y="12699"/>
                </a:lnTo>
                <a:lnTo>
                  <a:pt x="3534054" y="25399"/>
                </a:lnTo>
                <a:close/>
              </a:path>
              <a:path w="3580129" h="1435100">
                <a:moveTo>
                  <a:pt x="79413" y="38099"/>
                </a:moveTo>
                <a:lnTo>
                  <a:pt x="32804" y="38099"/>
                </a:lnTo>
                <a:lnTo>
                  <a:pt x="36982" y="25399"/>
                </a:lnTo>
                <a:lnTo>
                  <a:pt x="84239" y="25399"/>
                </a:lnTo>
                <a:lnTo>
                  <a:pt x="79413" y="38099"/>
                </a:lnTo>
                <a:close/>
              </a:path>
              <a:path w="3580129" h="1435100">
                <a:moveTo>
                  <a:pt x="83616" y="38099"/>
                </a:moveTo>
                <a:lnTo>
                  <a:pt x="84239" y="25399"/>
                </a:lnTo>
                <a:lnTo>
                  <a:pt x="88569" y="25399"/>
                </a:lnTo>
                <a:lnTo>
                  <a:pt x="83616" y="38099"/>
                </a:lnTo>
                <a:close/>
              </a:path>
              <a:path w="3580129" h="1435100">
                <a:moveTo>
                  <a:pt x="3496386" y="38099"/>
                </a:moveTo>
                <a:lnTo>
                  <a:pt x="3491420" y="25399"/>
                </a:lnTo>
                <a:lnTo>
                  <a:pt x="3495763" y="25399"/>
                </a:lnTo>
                <a:lnTo>
                  <a:pt x="3496386" y="38099"/>
                </a:lnTo>
                <a:close/>
              </a:path>
              <a:path w="3580129" h="1435100">
                <a:moveTo>
                  <a:pt x="3547186" y="38099"/>
                </a:moveTo>
                <a:lnTo>
                  <a:pt x="3500589" y="38099"/>
                </a:lnTo>
                <a:lnTo>
                  <a:pt x="3495763" y="25399"/>
                </a:lnTo>
                <a:lnTo>
                  <a:pt x="3543007" y="25399"/>
                </a:lnTo>
                <a:lnTo>
                  <a:pt x="3547186" y="38099"/>
                </a:lnTo>
                <a:close/>
              </a:path>
              <a:path w="3580129" h="1435100">
                <a:moveTo>
                  <a:pt x="60337" y="50799"/>
                </a:moveTo>
                <a:lnTo>
                  <a:pt x="21577" y="50799"/>
                </a:lnTo>
                <a:lnTo>
                  <a:pt x="25095" y="38099"/>
                </a:lnTo>
                <a:lnTo>
                  <a:pt x="64401" y="38099"/>
                </a:lnTo>
                <a:lnTo>
                  <a:pt x="60337" y="50799"/>
                </a:lnTo>
                <a:close/>
              </a:path>
              <a:path w="3580129" h="1435100">
                <a:moveTo>
                  <a:pt x="63868" y="50799"/>
                </a:moveTo>
                <a:lnTo>
                  <a:pt x="64401" y="38099"/>
                </a:lnTo>
                <a:lnTo>
                  <a:pt x="68097" y="38099"/>
                </a:lnTo>
                <a:lnTo>
                  <a:pt x="63868" y="50799"/>
                </a:lnTo>
                <a:close/>
              </a:path>
              <a:path w="3580129" h="1435100">
                <a:moveTo>
                  <a:pt x="3516122" y="50799"/>
                </a:moveTo>
                <a:lnTo>
                  <a:pt x="3511892" y="38099"/>
                </a:lnTo>
                <a:lnTo>
                  <a:pt x="3515601" y="38099"/>
                </a:lnTo>
                <a:lnTo>
                  <a:pt x="3516122" y="50799"/>
                </a:lnTo>
                <a:close/>
              </a:path>
              <a:path w="3580129" h="1435100">
                <a:moveTo>
                  <a:pt x="3558425" y="50799"/>
                </a:moveTo>
                <a:lnTo>
                  <a:pt x="3519665" y="50799"/>
                </a:lnTo>
                <a:lnTo>
                  <a:pt x="3515601" y="38099"/>
                </a:lnTo>
                <a:lnTo>
                  <a:pt x="3554907" y="38099"/>
                </a:lnTo>
                <a:lnTo>
                  <a:pt x="3558425" y="50799"/>
                </a:lnTo>
                <a:close/>
              </a:path>
              <a:path w="3580129" h="1435100">
                <a:moveTo>
                  <a:pt x="50660" y="63499"/>
                </a:moveTo>
                <a:lnTo>
                  <a:pt x="15252" y="63499"/>
                </a:lnTo>
                <a:lnTo>
                  <a:pt x="18287" y="50799"/>
                </a:lnTo>
                <a:lnTo>
                  <a:pt x="54178" y="50799"/>
                </a:lnTo>
                <a:lnTo>
                  <a:pt x="50660" y="63499"/>
                </a:lnTo>
                <a:close/>
              </a:path>
              <a:path w="3580129" h="1435100">
                <a:moveTo>
                  <a:pt x="3564750" y="63499"/>
                </a:moveTo>
                <a:lnTo>
                  <a:pt x="3529329" y="63499"/>
                </a:lnTo>
                <a:lnTo>
                  <a:pt x="3525812" y="50799"/>
                </a:lnTo>
                <a:lnTo>
                  <a:pt x="3561702" y="50799"/>
                </a:lnTo>
                <a:lnTo>
                  <a:pt x="3564750" y="63499"/>
                </a:lnTo>
                <a:close/>
              </a:path>
              <a:path w="3580129" h="1435100">
                <a:moveTo>
                  <a:pt x="40195" y="76199"/>
                </a:moveTo>
                <a:lnTo>
                  <a:pt x="9931" y="76199"/>
                </a:lnTo>
                <a:lnTo>
                  <a:pt x="12458" y="63499"/>
                </a:lnTo>
                <a:lnTo>
                  <a:pt x="42887" y="63499"/>
                </a:lnTo>
                <a:lnTo>
                  <a:pt x="40195" y="76199"/>
                </a:lnTo>
                <a:close/>
              </a:path>
              <a:path w="3580129" h="1435100">
                <a:moveTo>
                  <a:pt x="3570071" y="76199"/>
                </a:moveTo>
                <a:lnTo>
                  <a:pt x="3539807" y="76199"/>
                </a:lnTo>
                <a:lnTo>
                  <a:pt x="3537102" y="63499"/>
                </a:lnTo>
                <a:lnTo>
                  <a:pt x="3567531" y="63499"/>
                </a:lnTo>
                <a:lnTo>
                  <a:pt x="3570071" y="76199"/>
                </a:lnTo>
                <a:close/>
              </a:path>
              <a:path w="3580129" h="1435100">
                <a:moveTo>
                  <a:pt x="34378" y="88899"/>
                </a:moveTo>
                <a:lnTo>
                  <a:pt x="3975" y="88899"/>
                </a:lnTo>
                <a:lnTo>
                  <a:pt x="5676" y="76199"/>
                </a:lnTo>
                <a:lnTo>
                  <a:pt x="36385" y="76199"/>
                </a:lnTo>
                <a:lnTo>
                  <a:pt x="34378" y="88899"/>
                </a:lnTo>
                <a:close/>
              </a:path>
              <a:path w="3580129" h="1435100">
                <a:moveTo>
                  <a:pt x="3576015" y="88899"/>
                </a:moveTo>
                <a:lnTo>
                  <a:pt x="3545611" y="88899"/>
                </a:lnTo>
                <a:lnTo>
                  <a:pt x="3543617" y="76199"/>
                </a:lnTo>
                <a:lnTo>
                  <a:pt x="3574313" y="76199"/>
                </a:lnTo>
                <a:lnTo>
                  <a:pt x="3576015" y="88899"/>
                </a:lnTo>
                <a:close/>
              </a:path>
              <a:path w="3580129" h="1435100">
                <a:moveTo>
                  <a:pt x="30492" y="101599"/>
                </a:moveTo>
                <a:lnTo>
                  <a:pt x="1460" y="101599"/>
                </a:lnTo>
                <a:lnTo>
                  <a:pt x="2565" y="88899"/>
                </a:lnTo>
                <a:lnTo>
                  <a:pt x="31737" y="88899"/>
                </a:lnTo>
                <a:lnTo>
                  <a:pt x="30492" y="101599"/>
                </a:lnTo>
                <a:close/>
              </a:path>
              <a:path w="3580129" h="1435100">
                <a:moveTo>
                  <a:pt x="31559" y="101599"/>
                </a:moveTo>
                <a:lnTo>
                  <a:pt x="31737" y="88899"/>
                </a:lnTo>
                <a:lnTo>
                  <a:pt x="33070" y="88899"/>
                </a:lnTo>
                <a:lnTo>
                  <a:pt x="31559" y="101599"/>
                </a:lnTo>
                <a:close/>
              </a:path>
              <a:path w="3580129" h="1435100">
                <a:moveTo>
                  <a:pt x="3548430" y="101599"/>
                </a:moveTo>
                <a:lnTo>
                  <a:pt x="3546932" y="88899"/>
                </a:lnTo>
                <a:lnTo>
                  <a:pt x="3548253" y="88899"/>
                </a:lnTo>
                <a:lnTo>
                  <a:pt x="3548430" y="101599"/>
                </a:lnTo>
                <a:close/>
              </a:path>
              <a:path w="3580129" h="1435100">
                <a:moveTo>
                  <a:pt x="3578542" y="101599"/>
                </a:moveTo>
                <a:lnTo>
                  <a:pt x="3549510" y="101599"/>
                </a:lnTo>
                <a:lnTo>
                  <a:pt x="3548253" y="88899"/>
                </a:lnTo>
                <a:lnTo>
                  <a:pt x="3577424" y="88899"/>
                </a:lnTo>
                <a:lnTo>
                  <a:pt x="3578542" y="101599"/>
                </a:lnTo>
                <a:close/>
              </a:path>
              <a:path w="3580129" h="1435100">
                <a:moveTo>
                  <a:pt x="29044" y="114299"/>
                </a:moveTo>
                <a:lnTo>
                  <a:pt x="165" y="114299"/>
                </a:lnTo>
                <a:lnTo>
                  <a:pt x="647" y="101599"/>
                </a:lnTo>
                <a:lnTo>
                  <a:pt x="29756" y="101599"/>
                </a:lnTo>
                <a:lnTo>
                  <a:pt x="29044" y="114299"/>
                </a:lnTo>
                <a:close/>
              </a:path>
              <a:path w="3580129" h="1435100">
                <a:moveTo>
                  <a:pt x="3579837" y="114299"/>
                </a:moveTo>
                <a:lnTo>
                  <a:pt x="3550958" y="114299"/>
                </a:lnTo>
                <a:lnTo>
                  <a:pt x="3550234" y="101599"/>
                </a:lnTo>
                <a:lnTo>
                  <a:pt x="3579342" y="101599"/>
                </a:lnTo>
                <a:lnTo>
                  <a:pt x="3579837" y="114299"/>
                </a:lnTo>
                <a:close/>
              </a:path>
              <a:path w="3580129" h="1435100">
                <a:moveTo>
                  <a:pt x="28727" y="1320800"/>
                </a:moveTo>
                <a:lnTo>
                  <a:pt x="165" y="1320800"/>
                </a:lnTo>
                <a:lnTo>
                  <a:pt x="0" y="1308100"/>
                </a:lnTo>
                <a:lnTo>
                  <a:pt x="0" y="114299"/>
                </a:lnTo>
                <a:lnTo>
                  <a:pt x="28575" y="114299"/>
                </a:lnTo>
                <a:lnTo>
                  <a:pt x="28575" y="1308100"/>
                </a:lnTo>
                <a:lnTo>
                  <a:pt x="28727" y="1320800"/>
                </a:lnTo>
                <a:close/>
              </a:path>
              <a:path w="3580129" h="1435100">
                <a:moveTo>
                  <a:pt x="3579837" y="1320800"/>
                </a:moveTo>
                <a:lnTo>
                  <a:pt x="3551275" y="1320800"/>
                </a:lnTo>
                <a:lnTo>
                  <a:pt x="3551428" y="1308100"/>
                </a:lnTo>
                <a:lnTo>
                  <a:pt x="3551415" y="114299"/>
                </a:lnTo>
                <a:lnTo>
                  <a:pt x="3579990" y="114299"/>
                </a:lnTo>
                <a:lnTo>
                  <a:pt x="3579990" y="1308100"/>
                </a:lnTo>
                <a:lnTo>
                  <a:pt x="3579837" y="1320800"/>
                </a:lnTo>
                <a:close/>
              </a:path>
              <a:path w="3580129" h="1435100">
                <a:moveTo>
                  <a:pt x="30632" y="1333500"/>
                </a:moveTo>
                <a:lnTo>
                  <a:pt x="1460" y="1333500"/>
                </a:lnTo>
                <a:lnTo>
                  <a:pt x="647" y="1320800"/>
                </a:lnTo>
                <a:lnTo>
                  <a:pt x="29641" y="1320800"/>
                </a:lnTo>
                <a:lnTo>
                  <a:pt x="30632" y="1333500"/>
                </a:lnTo>
                <a:close/>
              </a:path>
              <a:path w="3580129" h="1435100">
                <a:moveTo>
                  <a:pt x="3578542" y="1333500"/>
                </a:moveTo>
                <a:lnTo>
                  <a:pt x="3549370" y="1333500"/>
                </a:lnTo>
                <a:lnTo>
                  <a:pt x="3550348" y="1320800"/>
                </a:lnTo>
                <a:lnTo>
                  <a:pt x="3579342" y="1320800"/>
                </a:lnTo>
                <a:lnTo>
                  <a:pt x="3578542" y="1333500"/>
                </a:lnTo>
                <a:close/>
              </a:path>
              <a:path w="3580129" h="1435100">
                <a:moveTo>
                  <a:pt x="33070" y="1346200"/>
                </a:moveTo>
                <a:lnTo>
                  <a:pt x="3975" y="1346200"/>
                </a:lnTo>
                <a:lnTo>
                  <a:pt x="2565" y="1333500"/>
                </a:lnTo>
                <a:lnTo>
                  <a:pt x="31559" y="1333500"/>
                </a:lnTo>
                <a:lnTo>
                  <a:pt x="33070" y="1346200"/>
                </a:lnTo>
                <a:close/>
              </a:path>
              <a:path w="3580129" h="1435100">
                <a:moveTo>
                  <a:pt x="34620" y="1346200"/>
                </a:moveTo>
                <a:lnTo>
                  <a:pt x="33070" y="1346200"/>
                </a:lnTo>
                <a:lnTo>
                  <a:pt x="32854" y="1333500"/>
                </a:lnTo>
                <a:lnTo>
                  <a:pt x="34620" y="1346200"/>
                </a:lnTo>
                <a:close/>
              </a:path>
              <a:path w="3580129" h="1435100">
                <a:moveTo>
                  <a:pt x="3546932" y="1346200"/>
                </a:moveTo>
                <a:lnTo>
                  <a:pt x="3545370" y="1346200"/>
                </a:lnTo>
                <a:lnTo>
                  <a:pt x="3547135" y="1333500"/>
                </a:lnTo>
                <a:lnTo>
                  <a:pt x="3546932" y="1346200"/>
                </a:lnTo>
                <a:close/>
              </a:path>
              <a:path w="3580129" h="1435100">
                <a:moveTo>
                  <a:pt x="3576015" y="1346200"/>
                </a:moveTo>
                <a:lnTo>
                  <a:pt x="3546932" y="1346200"/>
                </a:lnTo>
                <a:lnTo>
                  <a:pt x="3548430" y="1333500"/>
                </a:lnTo>
                <a:lnTo>
                  <a:pt x="3577424" y="1333500"/>
                </a:lnTo>
                <a:lnTo>
                  <a:pt x="3576015" y="1346200"/>
                </a:lnTo>
                <a:close/>
              </a:path>
              <a:path w="3580129" h="1435100">
                <a:moveTo>
                  <a:pt x="38354" y="1358900"/>
                </a:moveTo>
                <a:lnTo>
                  <a:pt x="7670" y="1358900"/>
                </a:lnTo>
                <a:lnTo>
                  <a:pt x="5676" y="1346200"/>
                </a:lnTo>
                <a:lnTo>
                  <a:pt x="36106" y="1346200"/>
                </a:lnTo>
                <a:lnTo>
                  <a:pt x="38354" y="1358900"/>
                </a:lnTo>
                <a:close/>
              </a:path>
              <a:path w="3580129" h="1435100">
                <a:moveTo>
                  <a:pt x="3572332" y="1358900"/>
                </a:moveTo>
                <a:lnTo>
                  <a:pt x="3541636" y="1358900"/>
                </a:lnTo>
                <a:lnTo>
                  <a:pt x="3543884" y="1346200"/>
                </a:lnTo>
                <a:lnTo>
                  <a:pt x="3574313" y="1346200"/>
                </a:lnTo>
                <a:lnTo>
                  <a:pt x="3572332" y="1358900"/>
                </a:lnTo>
                <a:close/>
              </a:path>
              <a:path w="3580129" h="1435100">
                <a:moveTo>
                  <a:pt x="45440" y="1371600"/>
                </a:moveTo>
                <a:lnTo>
                  <a:pt x="12458" y="1371600"/>
                </a:lnTo>
                <a:lnTo>
                  <a:pt x="9931" y="1358900"/>
                </a:lnTo>
                <a:lnTo>
                  <a:pt x="42532" y="1358900"/>
                </a:lnTo>
                <a:lnTo>
                  <a:pt x="45440" y="1371600"/>
                </a:lnTo>
                <a:close/>
              </a:path>
              <a:path w="3580129" h="1435100">
                <a:moveTo>
                  <a:pt x="3567531" y="1371600"/>
                </a:moveTo>
                <a:lnTo>
                  <a:pt x="3534549" y="1371600"/>
                </a:lnTo>
                <a:lnTo>
                  <a:pt x="3537470" y="1358900"/>
                </a:lnTo>
                <a:lnTo>
                  <a:pt x="3570071" y="1358900"/>
                </a:lnTo>
                <a:lnTo>
                  <a:pt x="3567531" y="1371600"/>
                </a:lnTo>
                <a:close/>
              </a:path>
              <a:path w="3580129" h="1435100">
                <a:moveTo>
                  <a:pt x="57429" y="1384300"/>
                </a:moveTo>
                <a:lnTo>
                  <a:pt x="21577" y="1384300"/>
                </a:lnTo>
                <a:lnTo>
                  <a:pt x="18287" y="1371600"/>
                </a:lnTo>
                <a:lnTo>
                  <a:pt x="53721" y="1371600"/>
                </a:lnTo>
                <a:lnTo>
                  <a:pt x="57429" y="1384300"/>
                </a:lnTo>
                <a:close/>
              </a:path>
              <a:path w="3580129" h="1435100">
                <a:moveTo>
                  <a:pt x="3558425" y="1384300"/>
                </a:moveTo>
                <a:lnTo>
                  <a:pt x="3522560" y="1384300"/>
                </a:lnTo>
                <a:lnTo>
                  <a:pt x="3526269" y="1371600"/>
                </a:lnTo>
                <a:lnTo>
                  <a:pt x="3561702" y="1371600"/>
                </a:lnTo>
                <a:lnTo>
                  <a:pt x="3558425" y="1384300"/>
                </a:lnTo>
                <a:close/>
              </a:path>
              <a:path w="3580129" h="1435100">
                <a:moveTo>
                  <a:pt x="71945" y="1397000"/>
                </a:moveTo>
                <a:lnTo>
                  <a:pt x="28841" y="1397000"/>
                </a:lnTo>
                <a:lnTo>
                  <a:pt x="25095" y="1384300"/>
                </a:lnTo>
                <a:lnTo>
                  <a:pt x="67551" y="1384300"/>
                </a:lnTo>
                <a:lnTo>
                  <a:pt x="71945" y="1397000"/>
                </a:lnTo>
                <a:close/>
              </a:path>
              <a:path w="3580129" h="1435100">
                <a:moveTo>
                  <a:pt x="3551161" y="1397000"/>
                </a:moveTo>
                <a:lnTo>
                  <a:pt x="3508057" y="1397000"/>
                </a:lnTo>
                <a:lnTo>
                  <a:pt x="3512439" y="1384300"/>
                </a:lnTo>
                <a:lnTo>
                  <a:pt x="3554907" y="1384300"/>
                </a:lnTo>
                <a:lnTo>
                  <a:pt x="3551161" y="1397000"/>
                </a:lnTo>
                <a:close/>
              </a:path>
              <a:path w="3580129" h="1435100">
                <a:moveTo>
                  <a:pt x="97548" y="1409700"/>
                </a:moveTo>
                <a:lnTo>
                  <a:pt x="41363" y="1409700"/>
                </a:lnTo>
                <a:lnTo>
                  <a:pt x="36982" y="1397000"/>
                </a:lnTo>
                <a:lnTo>
                  <a:pt x="92354" y="1397000"/>
                </a:lnTo>
                <a:lnTo>
                  <a:pt x="97548" y="1409700"/>
                </a:lnTo>
                <a:close/>
              </a:path>
              <a:path w="3580129" h="1435100">
                <a:moveTo>
                  <a:pt x="3538626" y="1409700"/>
                </a:moveTo>
                <a:lnTo>
                  <a:pt x="3482441" y="1409700"/>
                </a:lnTo>
                <a:lnTo>
                  <a:pt x="3487648" y="1397000"/>
                </a:lnTo>
                <a:lnTo>
                  <a:pt x="3543007" y="1397000"/>
                </a:lnTo>
                <a:lnTo>
                  <a:pt x="3538626" y="1409700"/>
                </a:lnTo>
                <a:close/>
              </a:path>
              <a:path w="3580129" h="1435100">
                <a:moveTo>
                  <a:pt x="3519208" y="1422400"/>
                </a:moveTo>
                <a:lnTo>
                  <a:pt x="60782" y="1422400"/>
                </a:lnTo>
                <a:lnTo>
                  <a:pt x="55664" y="1409700"/>
                </a:lnTo>
                <a:lnTo>
                  <a:pt x="3524338" y="1409700"/>
                </a:lnTo>
                <a:lnTo>
                  <a:pt x="3519208" y="1422400"/>
                </a:lnTo>
                <a:close/>
              </a:path>
              <a:path w="3580129" h="1435100">
                <a:moveTo>
                  <a:pt x="3497135" y="1435100"/>
                </a:moveTo>
                <a:lnTo>
                  <a:pt x="82854" y="1435100"/>
                </a:lnTo>
                <a:lnTo>
                  <a:pt x="77114" y="1422400"/>
                </a:lnTo>
                <a:lnTo>
                  <a:pt x="3502875" y="1422400"/>
                </a:lnTo>
                <a:lnTo>
                  <a:pt x="3497135" y="1435100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50634" y="2115959"/>
            <a:ext cx="2148941" cy="529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45198" y="2147328"/>
            <a:ext cx="17748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电场</a:t>
            </a: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&amp;</a:t>
            </a: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电场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0819" y="187196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38044" y="1601724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37688" y="1825751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04269" y="1268044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latin typeface="黑体"/>
                <a:cs typeface="黑体"/>
              </a:rPr>
              <a:t>课堂小结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60299" y="3930612"/>
            <a:ext cx="3580129" cy="1435100"/>
          </a:xfrm>
          <a:custGeom>
            <a:avLst/>
            <a:gdLst/>
            <a:ahLst/>
            <a:cxnLst/>
            <a:rect l="l" t="t" r="r" b="b"/>
            <a:pathLst>
              <a:path w="3580129" h="1435100">
                <a:moveTo>
                  <a:pt x="3513924" y="12700"/>
                </a:moveTo>
                <a:lnTo>
                  <a:pt x="66078" y="12700"/>
                </a:lnTo>
                <a:lnTo>
                  <a:pt x="71526" y="0"/>
                </a:lnTo>
                <a:lnTo>
                  <a:pt x="3508476" y="0"/>
                </a:lnTo>
                <a:lnTo>
                  <a:pt x="3513924" y="12700"/>
                </a:lnTo>
                <a:close/>
              </a:path>
              <a:path w="3580129" h="1435100">
                <a:moveTo>
                  <a:pt x="3534054" y="25400"/>
                </a:moveTo>
                <a:lnTo>
                  <a:pt x="45948" y="25400"/>
                </a:lnTo>
                <a:lnTo>
                  <a:pt x="50711" y="12700"/>
                </a:lnTo>
                <a:lnTo>
                  <a:pt x="3529279" y="12700"/>
                </a:lnTo>
                <a:lnTo>
                  <a:pt x="3534054" y="25400"/>
                </a:lnTo>
                <a:close/>
              </a:path>
              <a:path w="3580129" h="1435100">
                <a:moveTo>
                  <a:pt x="79413" y="38100"/>
                </a:moveTo>
                <a:lnTo>
                  <a:pt x="32804" y="38100"/>
                </a:lnTo>
                <a:lnTo>
                  <a:pt x="36982" y="25400"/>
                </a:lnTo>
                <a:lnTo>
                  <a:pt x="84239" y="25400"/>
                </a:lnTo>
                <a:lnTo>
                  <a:pt x="79413" y="38100"/>
                </a:lnTo>
                <a:close/>
              </a:path>
              <a:path w="3580129" h="1435100">
                <a:moveTo>
                  <a:pt x="83616" y="38100"/>
                </a:moveTo>
                <a:lnTo>
                  <a:pt x="84239" y="25400"/>
                </a:lnTo>
                <a:lnTo>
                  <a:pt x="88569" y="25400"/>
                </a:lnTo>
                <a:lnTo>
                  <a:pt x="83616" y="38100"/>
                </a:lnTo>
                <a:close/>
              </a:path>
              <a:path w="3580129" h="1435100">
                <a:moveTo>
                  <a:pt x="3496386" y="38100"/>
                </a:moveTo>
                <a:lnTo>
                  <a:pt x="3491420" y="25400"/>
                </a:lnTo>
                <a:lnTo>
                  <a:pt x="3495763" y="25400"/>
                </a:lnTo>
                <a:lnTo>
                  <a:pt x="3496386" y="38100"/>
                </a:lnTo>
                <a:close/>
              </a:path>
              <a:path w="3580129" h="1435100">
                <a:moveTo>
                  <a:pt x="3547186" y="38100"/>
                </a:moveTo>
                <a:lnTo>
                  <a:pt x="3500589" y="38100"/>
                </a:lnTo>
                <a:lnTo>
                  <a:pt x="3495763" y="25400"/>
                </a:lnTo>
                <a:lnTo>
                  <a:pt x="3543007" y="25400"/>
                </a:lnTo>
                <a:lnTo>
                  <a:pt x="3547186" y="38100"/>
                </a:lnTo>
                <a:close/>
              </a:path>
              <a:path w="3580129" h="1435100">
                <a:moveTo>
                  <a:pt x="60337" y="50800"/>
                </a:moveTo>
                <a:lnTo>
                  <a:pt x="21577" y="50800"/>
                </a:lnTo>
                <a:lnTo>
                  <a:pt x="25095" y="38100"/>
                </a:lnTo>
                <a:lnTo>
                  <a:pt x="64401" y="38100"/>
                </a:lnTo>
                <a:lnTo>
                  <a:pt x="60337" y="50800"/>
                </a:lnTo>
                <a:close/>
              </a:path>
              <a:path w="3580129" h="1435100">
                <a:moveTo>
                  <a:pt x="63868" y="50800"/>
                </a:moveTo>
                <a:lnTo>
                  <a:pt x="64401" y="38100"/>
                </a:lnTo>
                <a:lnTo>
                  <a:pt x="68097" y="38100"/>
                </a:lnTo>
                <a:lnTo>
                  <a:pt x="63868" y="50800"/>
                </a:lnTo>
                <a:close/>
              </a:path>
              <a:path w="3580129" h="1435100">
                <a:moveTo>
                  <a:pt x="3516122" y="50800"/>
                </a:moveTo>
                <a:lnTo>
                  <a:pt x="3511892" y="38100"/>
                </a:lnTo>
                <a:lnTo>
                  <a:pt x="3515601" y="38100"/>
                </a:lnTo>
                <a:lnTo>
                  <a:pt x="3516122" y="50800"/>
                </a:lnTo>
                <a:close/>
              </a:path>
              <a:path w="3580129" h="1435100">
                <a:moveTo>
                  <a:pt x="3558425" y="50800"/>
                </a:moveTo>
                <a:lnTo>
                  <a:pt x="3519665" y="50800"/>
                </a:lnTo>
                <a:lnTo>
                  <a:pt x="3515601" y="38100"/>
                </a:lnTo>
                <a:lnTo>
                  <a:pt x="3554907" y="38100"/>
                </a:lnTo>
                <a:lnTo>
                  <a:pt x="3558425" y="50800"/>
                </a:lnTo>
                <a:close/>
              </a:path>
              <a:path w="3580129" h="1435100">
                <a:moveTo>
                  <a:pt x="50660" y="63500"/>
                </a:moveTo>
                <a:lnTo>
                  <a:pt x="15252" y="63500"/>
                </a:lnTo>
                <a:lnTo>
                  <a:pt x="18287" y="50800"/>
                </a:lnTo>
                <a:lnTo>
                  <a:pt x="54178" y="50800"/>
                </a:lnTo>
                <a:lnTo>
                  <a:pt x="50660" y="63500"/>
                </a:lnTo>
                <a:close/>
              </a:path>
              <a:path w="3580129" h="1435100">
                <a:moveTo>
                  <a:pt x="3564750" y="63500"/>
                </a:moveTo>
                <a:lnTo>
                  <a:pt x="3529329" y="63500"/>
                </a:lnTo>
                <a:lnTo>
                  <a:pt x="3525812" y="50800"/>
                </a:lnTo>
                <a:lnTo>
                  <a:pt x="3561702" y="50800"/>
                </a:lnTo>
                <a:lnTo>
                  <a:pt x="3564750" y="63500"/>
                </a:lnTo>
                <a:close/>
              </a:path>
              <a:path w="3580129" h="1435100">
                <a:moveTo>
                  <a:pt x="40195" y="76200"/>
                </a:moveTo>
                <a:lnTo>
                  <a:pt x="9931" y="76200"/>
                </a:lnTo>
                <a:lnTo>
                  <a:pt x="12458" y="63500"/>
                </a:lnTo>
                <a:lnTo>
                  <a:pt x="42887" y="63500"/>
                </a:lnTo>
                <a:lnTo>
                  <a:pt x="40195" y="76200"/>
                </a:lnTo>
                <a:close/>
              </a:path>
              <a:path w="3580129" h="1435100">
                <a:moveTo>
                  <a:pt x="3570071" y="76200"/>
                </a:moveTo>
                <a:lnTo>
                  <a:pt x="3539807" y="76200"/>
                </a:lnTo>
                <a:lnTo>
                  <a:pt x="3537102" y="63500"/>
                </a:lnTo>
                <a:lnTo>
                  <a:pt x="3567531" y="63500"/>
                </a:lnTo>
                <a:lnTo>
                  <a:pt x="3570071" y="76200"/>
                </a:lnTo>
                <a:close/>
              </a:path>
              <a:path w="3580129" h="1435100">
                <a:moveTo>
                  <a:pt x="34378" y="88900"/>
                </a:moveTo>
                <a:lnTo>
                  <a:pt x="3975" y="88900"/>
                </a:lnTo>
                <a:lnTo>
                  <a:pt x="5676" y="76200"/>
                </a:lnTo>
                <a:lnTo>
                  <a:pt x="36385" y="76200"/>
                </a:lnTo>
                <a:lnTo>
                  <a:pt x="34378" y="88900"/>
                </a:lnTo>
                <a:close/>
              </a:path>
              <a:path w="3580129" h="1435100">
                <a:moveTo>
                  <a:pt x="3576015" y="88900"/>
                </a:moveTo>
                <a:lnTo>
                  <a:pt x="3545611" y="88900"/>
                </a:lnTo>
                <a:lnTo>
                  <a:pt x="3543617" y="76200"/>
                </a:lnTo>
                <a:lnTo>
                  <a:pt x="3574313" y="76200"/>
                </a:lnTo>
                <a:lnTo>
                  <a:pt x="3576015" y="88900"/>
                </a:lnTo>
                <a:close/>
              </a:path>
              <a:path w="3580129" h="1435100">
                <a:moveTo>
                  <a:pt x="30492" y="101600"/>
                </a:moveTo>
                <a:lnTo>
                  <a:pt x="1460" y="101600"/>
                </a:lnTo>
                <a:lnTo>
                  <a:pt x="2565" y="88900"/>
                </a:lnTo>
                <a:lnTo>
                  <a:pt x="31737" y="88900"/>
                </a:lnTo>
                <a:lnTo>
                  <a:pt x="30492" y="101600"/>
                </a:lnTo>
                <a:close/>
              </a:path>
              <a:path w="3580129" h="1435100">
                <a:moveTo>
                  <a:pt x="31559" y="101600"/>
                </a:moveTo>
                <a:lnTo>
                  <a:pt x="31737" y="88900"/>
                </a:lnTo>
                <a:lnTo>
                  <a:pt x="33070" y="88900"/>
                </a:lnTo>
                <a:lnTo>
                  <a:pt x="31559" y="101600"/>
                </a:lnTo>
                <a:close/>
              </a:path>
              <a:path w="3580129" h="1435100">
                <a:moveTo>
                  <a:pt x="3548430" y="101600"/>
                </a:moveTo>
                <a:lnTo>
                  <a:pt x="3546932" y="88900"/>
                </a:lnTo>
                <a:lnTo>
                  <a:pt x="3548253" y="88900"/>
                </a:lnTo>
                <a:lnTo>
                  <a:pt x="3548430" y="101600"/>
                </a:lnTo>
                <a:close/>
              </a:path>
              <a:path w="3580129" h="1435100">
                <a:moveTo>
                  <a:pt x="3578542" y="101600"/>
                </a:moveTo>
                <a:lnTo>
                  <a:pt x="3549510" y="101600"/>
                </a:lnTo>
                <a:lnTo>
                  <a:pt x="3548253" y="88900"/>
                </a:lnTo>
                <a:lnTo>
                  <a:pt x="3577424" y="88900"/>
                </a:lnTo>
                <a:lnTo>
                  <a:pt x="3578542" y="101600"/>
                </a:lnTo>
                <a:close/>
              </a:path>
              <a:path w="3580129" h="1435100">
                <a:moveTo>
                  <a:pt x="29044" y="114300"/>
                </a:moveTo>
                <a:lnTo>
                  <a:pt x="165" y="114300"/>
                </a:lnTo>
                <a:lnTo>
                  <a:pt x="647" y="101600"/>
                </a:lnTo>
                <a:lnTo>
                  <a:pt x="29756" y="101600"/>
                </a:lnTo>
                <a:lnTo>
                  <a:pt x="29044" y="114300"/>
                </a:lnTo>
                <a:close/>
              </a:path>
              <a:path w="3580129" h="1435100">
                <a:moveTo>
                  <a:pt x="3579837" y="114300"/>
                </a:moveTo>
                <a:lnTo>
                  <a:pt x="3550958" y="114300"/>
                </a:lnTo>
                <a:lnTo>
                  <a:pt x="3550234" y="101600"/>
                </a:lnTo>
                <a:lnTo>
                  <a:pt x="3579342" y="101600"/>
                </a:lnTo>
                <a:lnTo>
                  <a:pt x="3579837" y="114300"/>
                </a:lnTo>
                <a:close/>
              </a:path>
              <a:path w="3580129" h="1435100">
                <a:moveTo>
                  <a:pt x="28727" y="1320800"/>
                </a:moveTo>
                <a:lnTo>
                  <a:pt x="165" y="1320800"/>
                </a:lnTo>
                <a:lnTo>
                  <a:pt x="0" y="1308100"/>
                </a:lnTo>
                <a:lnTo>
                  <a:pt x="0" y="114300"/>
                </a:lnTo>
                <a:lnTo>
                  <a:pt x="28575" y="114300"/>
                </a:lnTo>
                <a:lnTo>
                  <a:pt x="28575" y="1308100"/>
                </a:lnTo>
                <a:lnTo>
                  <a:pt x="28727" y="1320800"/>
                </a:lnTo>
                <a:close/>
              </a:path>
              <a:path w="3580129" h="1435100">
                <a:moveTo>
                  <a:pt x="3579837" y="1320800"/>
                </a:moveTo>
                <a:lnTo>
                  <a:pt x="3551275" y="1320800"/>
                </a:lnTo>
                <a:lnTo>
                  <a:pt x="3551428" y="1308100"/>
                </a:lnTo>
                <a:lnTo>
                  <a:pt x="3551415" y="114300"/>
                </a:lnTo>
                <a:lnTo>
                  <a:pt x="3579990" y="114300"/>
                </a:lnTo>
                <a:lnTo>
                  <a:pt x="3579990" y="1308100"/>
                </a:lnTo>
                <a:lnTo>
                  <a:pt x="3579837" y="1320800"/>
                </a:lnTo>
                <a:close/>
              </a:path>
              <a:path w="3580129" h="1435100">
                <a:moveTo>
                  <a:pt x="30632" y="1333500"/>
                </a:moveTo>
                <a:lnTo>
                  <a:pt x="1460" y="1333500"/>
                </a:lnTo>
                <a:lnTo>
                  <a:pt x="647" y="1320800"/>
                </a:lnTo>
                <a:lnTo>
                  <a:pt x="29641" y="1320800"/>
                </a:lnTo>
                <a:lnTo>
                  <a:pt x="30632" y="1333500"/>
                </a:lnTo>
                <a:close/>
              </a:path>
              <a:path w="3580129" h="1435100">
                <a:moveTo>
                  <a:pt x="3578542" y="1333500"/>
                </a:moveTo>
                <a:lnTo>
                  <a:pt x="3549370" y="1333500"/>
                </a:lnTo>
                <a:lnTo>
                  <a:pt x="3550348" y="1320800"/>
                </a:lnTo>
                <a:lnTo>
                  <a:pt x="3579342" y="1320800"/>
                </a:lnTo>
                <a:lnTo>
                  <a:pt x="3578542" y="1333500"/>
                </a:lnTo>
                <a:close/>
              </a:path>
              <a:path w="3580129" h="1435100">
                <a:moveTo>
                  <a:pt x="33070" y="1346200"/>
                </a:moveTo>
                <a:lnTo>
                  <a:pt x="3975" y="1346200"/>
                </a:lnTo>
                <a:lnTo>
                  <a:pt x="2565" y="1333500"/>
                </a:lnTo>
                <a:lnTo>
                  <a:pt x="31559" y="1333500"/>
                </a:lnTo>
                <a:lnTo>
                  <a:pt x="33070" y="1346200"/>
                </a:lnTo>
                <a:close/>
              </a:path>
              <a:path w="3580129" h="1435100">
                <a:moveTo>
                  <a:pt x="34620" y="1346200"/>
                </a:moveTo>
                <a:lnTo>
                  <a:pt x="33070" y="1346200"/>
                </a:lnTo>
                <a:lnTo>
                  <a:pt x="32854" y="1333500"/>
                </a:lnTo>
                <a:lnTo>
                  <a:pt x="34620" y="1346200"/>
                </a:lnTo>
                <a:close/>
              </a:path>
              <a:path w="3580129" h="1435100">
                <a:moveTo>
                  <a:pt x="3546932" y="1346200"/>
                </a:moveTo>
                <a:lnTo>
                  <a:pt x="3545370" y="1346200"/>
                </a:lnTo>
                <a:lnTo>
                  <a:pt x="3547135" y="1333500"/>
                </a:lnTo>
                <a:lnTo>
                  <a:pt x="3546932" y="1346200"/>
                </a:lnTo>
                <a:close/>
              </a:path>
              <a:path w="3580129" h="1435100">
                <a:moveTo>
                  <a:pt x="3576015" y="1346200"/>
                </a:moveTo>
                <a:lnTo>
                  <a:pt x="3546932" y="1346200"/>
                </a:lnTo>
                <a:lnTo>
                  <a:pt x="3548430" y="1333500"/>
                </a:lnTo>
                <a:lnTo>
                  <a:pt x="3577424" y="1333500"/>
                </a:lnTo>
                <a:lnTo>
                  <a:pt x="3576015" y="1346200"/>
                </a:lnTo>
                <a:close/>
              </a:path>
              <a:path w="3580129" h="1435100">
                <a:moveTo>
                  <a:pt x="38354" y="1358900"/>
                </a:moveTo>
                <a:lnTo>
                  <a:pt x="7670" y="1358900"/>
                </a:lnTo>
                <a:lnTo>
                  <a:pt x="5676" y="1346200"/>
                </a:lnTo>
                <a:lnTo>
                  <a:pt x="36106" y="1346200"/>
                </a:lnTo>
                <a:lnTo>
                  <a:pt x="38354" y="1358900"/>
                </a:lnTo>
                <a:close/>
              </a:path>
              <a:path w="3580129" h="1435100">
                <a:moveTo>
                  <a:pt x="3572332" y="1358900"/>
                </a:moveTo>
                <a:lnTo>
                  <a:pt x="3541636" y="1358900"/>
                </a:lnTo>
                <a:lnTo>
                  <a:pt x="3543884" y="1346200"/>
                </a:lnTo>
                <a:lnTo>
                  <a:pt x="3574313" y="1346200"/>
                </a:lnTo>
                <a:lnTo>
                  <a:pt x="3572332" y="1358900"/>
                </a:lnTo>
                <a:close/>
              </a:path>
              <a:path w="3580129" h="1435100">
                <a:moveTo>
                  <a:pt x="45440" y="1371600"/>
                </a:moveTo>
                <a:lnTo>
                  <a:pt x="12458" y="1371600"/>
                </a:lnTo>
                <a:lnTo>
                  <a:pt x="9931" y="1358900"/>
                </a:lnTo>
                <a:lnTo>
                  <a:pt x="42532" y="1358900"/>
                </a:lnTo>
                <a:lnTo>
                  <a:pt x="45440" y="1371600"/>
                </a:lnTo>
                <a:close/>
              </a:path>
              <a:path w="3580129" h="1435100">
                <a:moveTo>
                  <a:pt x="3567531" y="1371600"/>
                </a:moveTo>
                <a:lnTo>
                  <a:pt x="3534549" y="1371600"/>
                </a:lnTo>
                <a:lnTo>
                  <a:pt x="3537470" y="1358900"/>
                </a:lnTo>
                <a:lnTo>
                  <a:pt x="3570071" y="1358900"/>
                </a:lnTo>
                <a:lnTo>
                  <a:pt x="3567531" y="1371600"/>
                </a:lnTo>
                <a:close/>
              </a:path>
              <a:path w="3580129" h="1435100">
                <a:moveTo>
                  <a:pt x="57429" y="1384300"/>
                </a:moveTo>
                <a:lnTo>
                  <a:pt x="21577" y="1384300"/>
                </a:lnTo>
                <a:lnTo>
                  <a:pt x="18287" y="1371600"/>
                </a:lnTo>
                <a:lnTo>
                  <a:pt x="53721" y="1371600"/>
                </a:lnTo>
                <a:lnTo>
                  <a:pt x="57429" y="1384300"/>
                </a:lnTo>
                <a:close/>
              </a:path>
              <a:path w="3580129" h="1435100">
                <a:moveTo>
                  <a:pt x="3558425" y="1384300"/>
                </a:moveTo>
                <a:lnTo>
                  <a:pt x="3522560" y="1384300"/>
                </a:lnTo>
                <a:lnTo>
                  <a:pt x="3526269" y="1371600"/>
                </a:lnTo>
                <a:lnTo>
                  <a:pt x="3561702" y="1371600"/>
                </a:lnTo>
                <a:lnTo>
                  <a:pt x="3558425" y="1384300"/>
                </a:lnTo>
                <a:close/>
              </a:path>
              <a:path w="3580129" h="1435100">
                <a:moveTo>
                  <a:pt x="71945" y="1397000"/>
                </a:moveTo>
                <a:lnTo>
                  <a:pt x="28841" y="1397000"/>
                </a:lnTo>
                <a:lnTo>
                  <a:pt x="25095" y="1384300"/>
                </a:lnTo>
                <a:lnTo>
                  <a:pt x="67551" y="1384300"/>
                </a:lnTo>
                <a:lnTo>
                  <a:pt x="71945" y="1397000"/>
                </a:lnTo>
                <a:close/>
              </a:path>
              <a:path w="3580129" h="1435100">
                <a:moveTo>
                  <a:pt x="3551161" y="1397000"/>
                </a:moveTo>
                <a:lnTo>
                  <a:pt x="3508057" y="1397000"/>
                </a:lnTo>
                <a:lnTo>
                  <a:pt x="3512439" y="1384300"/>
                </a:lnTo>
                <a:lnTo>
                  <a:pt x="3554907" y="1384300"/>
                </a:lnTo>
                <a:lnTo>
                  <a:pt x="3551161" y="1397000"/>
                </a:lnTo>
                <a:close/>
              </a:path>
              <a:path w="3580129" h="1435100">
                <a:moveTo>
                  <a:pt x="97548" y="1409700"/>
                </a:moveTo>
                <a:lnTo>
                  <a:pt x="41363" y="1409700"/>
                </a:lnTo>
                <a:lnTo>
                  <a:pt x="36982" y="1397000"/>
                </a:lnTo>
                <a:lnTo>
                  <a:pt x="92354" y="1397000"/>
                </a:lnTo>
                <a:lnTo>
                  <a:pt x="97548" y="1409700"/>
                </a:lnTo>
                <a:close/>
              </a:path>
              <a:path w="3580129" h="1435100">
                <a:moveTo>
                  <a:pt x="3538626" y="1409700"/>
                </a:moveTo>
                <a:lnTo>
                  <a:pt x="3482441" y="1409700"/>
                </a:lnTo>
                <a:lnTo>
                  <a:pt x="3487648" y="1397000"/>
                </a:lnTo>
                <a:lnTo>
                  <a:pt x="3543007" y="1397000"/>
                </a:lnTo>
                <a:lnTo>
                  <a:pt x="3538626" y="1409700"/>
                </a:lnTo>
                <a:close/>
              </a:path>
              <a:path w="3580129" h="1435100">
                <a:moveTo>
                  <a:pt x="3519208" y="1422400"/>
                </a:moveTo>
                <a:lnTo>
                  <a:pt x="60782" y="1422400"/>
                </a:lnTo>
                <a:lnTo>
                  <a:pt x="55664" y="1409700"/>
                </a:lnTo>
                <a:lnTo>
                  <a:pt x="3524338" y="1409700"/>
                </a:lnTo>
                <a:lnTo>
                  <a:pt x="3519208" y="1422400"/>
                </a:lnTo>
                <a:close/>
              </a:path>
              <a:path w="3580129" h="1435100">
                <a:moveTo>
                  <a:pt x="3497135" y="1435100"/>
                </a:moveTo>
                <a:lnTo>
                  <a:pt x="82854" y="1435100"/>
                </a:lnTo>
                <a:lnTo>
                  <a:pt x="77114" y="1422400"/>
                </a:lnTo>
                <a:lnTo>
                  <a:pt x="3502875" y="1422400"/>
                </a:lnTo>
                <a:lnTo>
                  <a:pt x="3497135" y="1435100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3637" y="4890490"/>
            <a:ext cx="537845" cy="101600"/>
          </a:xfrm>
          <a:custGeom>
            <a:avLst/>
            <a:gdLst/>
            <a:ahLst/>
            <a:cxnLst/>
            <a:rect l="l" t="t" r="r" b="b"/>
            <a:pathLst>
              <a:path w="537845" h="101600">
                <a:moveTo>
                  <a:pt x="515801" y="43615"/>
                </a:moveTo>
                <a:lnTo>
                  <a:pt x="451294" y="7099"/>
                </a:lnTo>
                <a:lnTo>
                  <a:pt x="450176" y="6121"/>
                </a:lnTo>
                <a:lnTo>
                  <a:pt x="449503" y="4800"/>
                </a:lnTo>
                <a:lnTo>
                  <a:pt x="449389" y="3314"/>
                </a:lnTo>
                <a:lnTo>
                  <a:pt x="449859" y="1905"/>
                </a:lnTo>
                <a:lnTo>
                  <a:pt x="450837" y="774"/>
                </a:lnTo>
                <a:lnTo>
                  <a:pt x="452158" y="101"/>
                </a:lnTo>
                <a:lnTo>
                  <a:pt x="453644" y="0"/>
                </a:lnTo>
                <a:lnTo>
                  <a:pt x="455053" y="457"/>
                </a:lnTo>
                <a:lnTo>
                  <a:pt x="530952" y="43434"/>
                </a:lnTo>
                <a:lnTo>
                  <a:pt x="529894" y="43434"/>
                </a:lnTo>
                <a:lnTo>
                  <a:pt x="515801" y="43615"/>
                </a:lnTo>
                <a:close/>
              </a:path>
              <a:path w="537845" h="101600">
                <a:moveTo>
                  <a:pt x="83870" y="101231"/>
                </a:moveTo>
                <a:lnTo>
                  <a:pt x="82461" y="100761"/>
                </a:lnTo>
                <a:lnTo>
                  <a:pt x="0" y="54089"/>
                </a:lnTo>
                <a:lnTo>
                  <a:pt x="81216" y="5295"/>
                </a:lnTo>
                <a:lnTo>
                  <a:pt x="82626" y="4787"/>
                </a:lnTo>
                <a:lnTo>
                  <a:pt x="84099" y="4864"/>
                </a:lnTo>
                <a:lnTo>
                  <a:pt x="85445" y="5499"/>
                </a:lnTo>
                <a:lnTo>
                  <a:pt x="86448" y="6591"/>
                </a:lnTo>
                <a:lnTo>
                  <a:pt x="86956" y="8001"/>
                </a:lnTo>
                <a:lnTo>
                  <a:pt x="86880" y="9486"/>
                </a:lnTo>
                <a:lnTo>
                  <a:pt x="86245" y="10820"/>
                </a:lnTo>
                <a:lnTo>
                  <a:pt x="85140" y="11823"/>
                </a:lnTo>
                <a:lnTo>
                  <a:pt x="21602" y="49995"/>
                </a:lnTo>
                <a:lnTo>
                  <a:pt x="7518" y="50177"/>
                </a:lnTo>
                <a:lnTo>
                  <a:pt x="7620" y="57797"/>
                </a:lnTo>
                <a:lnTo>
                  <a:pt x="22021" y="57797"/>
                </a:lnTo>
                <a:lnTo>
                  <a:pt x="86207" y="94132"/>
                </a:lnTo>
                <a:lnTo>
                  <a:pt x="87337" y="95110"/>
                </a:lnTo>
                <a:lnTo>
                  <a:pt x="87999" y="96443"/>
                </a:lnTo>
                <a:lnTo>
                  <a:pt x="88112" y="97917"/>
                </a:lnTo>
                <a:lnTo>
                  <a:pt x="87642" y="99326"/>
                </a:lnTo>
                <a:lnTo>
                  <a:pt x="86677" y="100457"/>
                </a:lnTo>
                <a:lnTo>
                  <a:pt x="85344" y="101117"/>
                </a:lnTo>
                <a:lnTo>
                  <a:pt x="83870" y="101231"/>
                </a:lnTo>
                <a:close/>
              </a:path>
              <a:path w="537845" h="101600">
                <a:moveTo>
                  <a:pt x="522382" y="47341"/>
                </a:moveTo>
                <a:lnTo>
                  <a:pt x="515801" y="43615"/>
                </a:lnTo>
                <a:lnTo>
                  <a:pt x="529894" y="43434"/>
                </a:lnTo>
                <a:lnTo>
                  <a:pt x="529902" y="43980"/>
                </a:lnTo>
                <a:lnTo>
                  <a:pt x="527977" y="43980"/>
                </a:lnTo>
                <a:lnTo>
                  <a:pt x="522382" y="47341"/>
                </a:lnTo>
                <a:close/>
              </a:path>
              <a:path w="537845" h="101600">
                <a:moveTo>
                  <a:pt x="454888" y="96443"/>
                </a:moveTo>
                <a:lnTo>
                  <a:pt x="453402" y="96367"/>
                </a:lnTo>
                <a:lnTo>
                  <a:pt x="452056" y="95732"/>
                </a:lnTo>
                <a:lnTo>
                  <a:pt x="451053" y="94627"/>
                </a:lnTo>
                <a:lnTo>
                  <a:pt x="450557" y="93230"/>
                </a:lnTo>
                <a:lnTo>
                  <a:pt x="450634" y="91744"/>
                </a:lnTo>
                <a:lnTo>
                  <a:pt x="451269" y="90411"/>
                </a:lnTo>
                <a:lnTo>
                  <a:pt x="452361" y="89408"/>
                </a:lnTo>
                <a:lnTo>
                  <a:pt x="515899" y="51235"/>
                </a:lnTo>
                <a:lnTo>
                  <a:pt x="529996" y="51054"/>
                </a:lnTo>
                <a:lnTo>
                  <a:pt x="529894" y="43434"/>
                </a:lnTo>
                <a:lnTo>
                  <a:pt x="530952" y="43434"/>
                </a:lnTo>
                <a:lnTo>
                  <a:pt x="537502" y="47142"/>
                </a:lnTo>
                <a:lnTo>
                  <a:pt x="456285" y="95935"/>
                </a:lnTo>
                <a:lnTo>
                  <a:pt x="454888" y="96443"/>
                </a:lnTo>
                <a:close/>
              </a:path>
              <a:path w="537845" h="101600">
                <a:moveTo>
                  <a:pt x="21700" y="57615"/>
                </a:moveTo>
                <a:lnTo>
                  <a:pt x="15119" y="53890"/>
                </a:lnTo>
                <a:lnTo>
                  <a:pt x="21602" y="49995"/>
                </a:lnTo>
                <a:lnTo>
                  <a:pt x="515801" y="43615"/>
                </a:lnTo>
                <a:lnTo>
                  <a:pt x="522382" y="47341"/>
                </a:lnTo>
                <a:lnTo>
                  <a:pt x="515899" y="51235"/>
                </a:lnTo>
                <a:lnTo>
                  <a:pt x="21700" y="57615"/>
                </a:lnTo>
                <a:close/>
              </a:path>
              <a:path w="537845" h="101600">
                <a:moveTo>
                  <a:pt x="528066" y="50558"/>
                </a:moveTo>
                <a:lnTo>
                  <a:pt x="522382" y="47341"/>
                </a:lnTo>
                <a:lnTo>
                  <a:pt x="527977" y="43980"/>
                </a:lnTo>
                <a:lnTo>
                  <a:pt x="528066" y="50558"/>
                </a:lnTo>
                <a:close/>
              </a:path>
              <a:path w="537845" h="101600">
                <a:moveTo>
                  <a:pt x="529989" y="50558"/>
                </a:moveTo>
                <a:lnTo>
                  <a:pt x="528066" y="50558"/>
                </a:lnTo>
                <a:lnTo>
                  <a:pt x="527977" y="43980"/>
                </a:lnTo>
                <a:lnTo>
                  <a:pt x="529902" y="43980"/>
                </a:lnTo>
                <a:lnTo>
                  <a:pt x="529989" y="50558"/>
                </a:lnTo>
                <a:close/>
              </a:path>
              <a:path w="537845" h="101600">
                <a:moveTo>
                  <a:pt x="515899" y="51235"/>
                </a:moveTo>
                <a:lnTo>
                  <a:pt x="522382" y="47341"/>
                </a:lnTo>
                <a:lnTo>
                  <a:pt x="528066" y="50558"/>
                </a:lnTo>
                <a:lnTo>
                  <a:pt x="529989" y="50558"/>
                </a:lnTo>
                <a:lnTo>
                  <a:pt x="529996" y="51054"/>
                </a:lnTo>
                <a:lnTo>
                  <a:pt x="515899" y="51235"/>
                </a:lnTo>
                <a:close/>
              </a:path>
              <a:path w="537845" h="101600">
                <a:moveTo>
                  <a:pt x="7620" y="57797"/>
                </a:moveTo>
                <a:lnTo>
                  <a:pt x="7518" y="50177"/>
                </a:lnTo>
                <a:lnTo>
                  <a:pt x="21602" y="49995"/>
                </a:lnTo>
                <a:lnTo>
                  <a:pt x="20475" y="50673"/>
                </a:lnTo>
                <a:lnTo>
                  <a:pt x="9436" y="50673"/>
                </a:lnTo>
                <a:lnTo>
                  <a:pt x="9525" y="57251"/>
                </a:lnTo>
                <a:lnTo>
                  <a:pt x="21057" y="57251"/>
                </a:lnTo>
                <a:lnTo>
                  <a:pt x="21700" y="57615"/>
                </a:lnTo>
                <a:lnTo>
                  <a:pt x="7620" y="57797"/>
                </a:lnTo>
                <a:close/>
              </a:path>
              <a:path w="537845" h="101600">
                <a:moveTo>
                  <a:pt x="9525" y="57251"/>
                </a:moveTo>
                <a:lnTo>
                  <a:pt x="9436" y="50673"/>
                </a:lnTo>
                <a:lnTo>
                  <a:pt x="15119" y="53890"/>
                </a:lnTo>
                <a:lnTo>
                  <a:pt x="9525" y="57251"/>
                </a:lnTo>
                <a:close/>
              </a:path>
              <a:path w="537845" h="101600">
                <a:moveTo>
                  <a:pt x="15119" y="53890"/>
                </a:moveTo>
                <a:lnTo>
                  <a:pt x="9436" y="50673"/>
                </a:lnTo>
                <a:lnTo>
                  <a:pt x="20475" y="50673"/>
                </a:lnTo>
                <a:lnTo>
                  <a:pt x="15119" y="53890"/>
                </a:lnTo>
                <a:close/>
              </a:path>
              <a:path w="537845" h="101600">
                <a:moveTo>
                  <a:pt x="21057" y="57251"/>
                </a:moveTo>
                <a:lnTo>
                  <a:pt x="9525" y="57251"/>
                </a:lnTo>
                <a:lnTo>
                  <a:pt x="15119" y="53890"/>
                </a:lnTo>
                <a:lnTo>
                  <a:pt x="21057" y="57251"/>
                </a:lnTo>
                <a:close/>
              </a:path>
              <a:path w="537845" h="101600">
                <a:moveTo>
                  <a:pt x="22021" y="57797"/>
                </a:moveTo>
                <a:lnTo>
                  <a:pt x="7620" y="57797"/>
                </a:lnTo>
                <a:lnTo>
                  <a:pt x="21700" y="57615"/>
                </a:lnTo>
                <a:lnTo>
                  <a:pt x="22021" y="57797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99413" y="4452835"/>
            <a:ext cx="513080" cy="99060"/>
          </a:xfrm>
          <a:custGeom>
            <a:avLst/>
            <a:gdLst/>
            <a:ahLst/>
            <a:cxnLst/>
            <a:rect l="l" t="t" r="r" b="b"/>
            <a:pathLst>
              <a:path w="513079" h="99060">
                <a:moveTo>
                  <a:pt x="490979" y="43988"/>
                </a:moveTo>
                <a:lnTo>
                  <a:pt x="426694" y="7086"/>
                </a:lnTo>
                <a:lnTo>
                  <a:pt x="425576" y="6108"/>
                </a:lnTo>
                <a:lnTo>
                  <a:pt x="424916" y="4775"/>
                </a:lnTo>
                <a:lnTo>
                  <a:pt x="424870" y="3124"/>
                </a:lnTo>
                <a:lnTo>
                  <a:pt x="425284" y="1879"/>
                </a:lnTo>
                <a:lnTo>
                  <a:pt x="426262" y="762"/>
                </a:lnTo>
                <a:lnTo>
                  <a:pt x="427596" y="101"/>
                </a:lnTo>
                <a:lnTo>
                  <a:pt x="429082" y="0"/>
                </a:lnTo>
                <a:lnTo>
                  <a:pt x="430491" y="469"/>
                </a:lnTo>
                <a:lnTo>
                  <a:pt x="506113" y="43891"/>
                </a:lnTo>
                <a:lnTo>
                  <a:pt x="490979" y="43988"/>
                </a:lnTo>
                <a:close/>
              </a:path>
              <a:path w="513079" h="99060">
                <a:moveTo>
                  <a:pt x="83578" y="98844"/>
                </a:moveTo>
                <a:lnTo>
                  <a:pt x="82169" y="98374"/>
                </a:lnTo>
                <a:lnTo>
                  <a:pt x="0" y="51193"/>
                </a:lnTo>
                <a:lnTo>
                  <a:pt x="81508" y="2895"/>
                </a:lnTo>
                <a:lnTo>
                  <a:pt x="82905" y="2400"/>
                </a:lnTo>
                <a:lnTo>
                  <a:pt x="84391" y="2476"/>
                </a:lnTo>
                <a:lnTo>
                  <a:pt x="85725" y="3124"/>
                </a:lnTo>
                <a:lnTo>
                  <a:pt x="86728" y="4229"/>
                </a:lnTo>
                <a:lnTo>
                  <a:pt x="87210" y="5626"/>
                </a:lnTo>
                <a:lnTo>
                  <a:pt x="87134" y="7112"/>
                </a:lnTo>
                <a:lnTo>
                  <a:pt x="86499" y="8458"/>
                </a:lnTo>
                <a:lnTo>
                  <a:pt x="85394" y="9448"/>
                </a:lnTo>
                <a:lnTo>
                  <a:pt x="21623" y="47235"/>
                </a:lnTo>
                <a:lnTo>
                  <a:pt x="7531" y="47332"/>
                </a:lnTo>
                <a:lnTo>
                  <a:pt x="7581" y="54952"/>
                </a:lnTo>
                <a:lnTo>
                  <a:pt x="21838" y="54952"/>
                </a:lnTo>
                <a:lnTo>
                  <a:pt x="85953" y="91757"/>
                </a:lnTo>
                <a:lnTo>
                  <a:pt x="87083" y="92735"/>
                </a:lnTo>
                <a:lnTo>
                  <a:pt x="87744" y="94068"/>
                </a:lnTo>
                <a:lnTo>
                  <a:pt x="87711" y="95948"/>
                </a:lnTo>
                <a:lnTo>
                  <a:pt x="87363" y="96964"/>
                </a:lnTo>
                <a:lnTo>
                  <a:pt x="86385" y="98082"/>
                </a:lnTo>
                <a:lnTo>
                  <a:pt x="85051" y="98742"/>
                </a:lnTo>
                <a:lnTo>
                  <a:pt x="83578" y="98844"/>
                </a:lnTo>
                <a:close/>
              </a:path>
              <a:path w="513079" h="99060">
                <a:moveTo>
                  <a:pt x="497540" y="47754"/>
                </a:moveTo>
                <a:lnTo>
                  <a:pt x="490979" y="43988"/>
                </a:lnTo>
                <a:lnTo>
                  <a:pt x="505078" y="43891"/>
                </a:lnTo>
                <a:lnTo>
                  <a:pt x="505082" y="44424"/>
                </a:lnTo>
                <a:lnTo>
                  <a:pt x="503161" y="44424"/>
                </a:lnTo>
                <a:lnTo>
                  <a:pt x="497540" y="47754"/>
                </a:lnTo>
                <a:close/>
              </a:path>
              <a:path w="513079" h="99060">
                <a:moveTo>
                  <a:pt x="429755" y="96443"/>
                </a:moveTo>
                <a:lnTo>
                  <a:pt x="428269" y="96367"/>
                </a:lnTo>
                <a:lnTo>
                  <a:pt x="426923" y="95719"/>
                </a:lnTo>
                <a:lnTo>
                  <a:pt x="425932" y="94614"/>
                </a:lnTo>
                <a:lnTo>
                  <a:pt x="425437" y="93217"/>
                </a:lnTo>
                <a:lnTo>
                  <a:pt x="425513" y="91732"/>
                </a:lnTo>
                <a:lnTo>
                  <a:pt x="426161" y="90385"/>
                </a:lnTo>
                <a:lnTo>
                  <a:pt x="427266" y="89395"/>
                </a:lnTo>
                <a:lnTo>
                  <a:pt x="491037" y="51608"/>
                </a:lnTo>
                <a:lnTo>
                  <a:pt x="505129" y="51511"/>
                </a:lnTo>
                <a:lnTo>
                  <a:pt x="505078" y="43891"/>
                </a:lnTo>
                <a:lnTo>
                  <a:pt x="506113" y="43891"/>
                </a:lnTo>
                <a:lnTo>
                  <a:pt x="512660" y="47650"/>
                </a:lnTo>
                <a:lnTo>
                  <a:pt x="431152" y="95948"/>
                </a:lnTo>
                <a:lnTo>
                  <a:pt x="429755" y="96443"/>
                </a:lnTo>
                <a:close/>
              </a:path>
              <a:path w="513079" h="99060">
                <a:moveTo>
                  <a:pt x="21668" y="54855"/>
                </a:moveTo>
                <a:lnTo>
                  <a:pt x="15113" y="51092"/>
                </a:lnTo>
                <a:lnTo>
                  <a:pt x="21623" y="47235"/>
                </a:lnTo>
                <a:lnTo>
                  <a:pt x="490979" y="43988"/>
                </a:lnTo>
                <a:lnTo>
                  <a:pt x="497540" y="47754"/>
                </a:lnTo>
                <a:lnTo>
                  <a:pt x="491037" y="51608"/>
                </a:lnTo>
                <a:lnTo>
                  <a:pt x="21668" y="54855"/>
                </a:lnTo>
                <a:close/>
              </a:path>
              <a:path w="513079" h="99060">
                <a:moveTo>
                  <a:pt x="503199" y="51003"/>
                </a:moveTo>
                <a:lnTo>
                  <a:pt x="497540" y="47754"/>
                </a:lnTo>
                <a:lnTo>
                  <a:pt x="503161" y="44424"/>
                </a:lnTo>
                <a:lnTo>
                  <a:pt x="503199" y="51003"/>
                </a:lnTo>
                <a:close/>
              </a:path>
              <a:path w="513079" h="99060">
                <a:moveTo>
                  <a:pt x="505126" y="51003"/>
                </a:moveTo>
                <a:lnTo>
                  <a:pt x="503199" y="51003"/>
                </a:lnTo>
                <a:lnTo>
                  <a:pt x="503161" y="44424"/>
                </a:lnTo>
                <a:lnTo>
                  <a:pt x="505082" y="44424"/>
                </a:lnTo>
                <a:lnTo>
                  <a:pt x="505126" y="51003"/>
                </a:lnTo>
                <a:close/>
              </a:path>
              <a:path w="513079" h="99060">
                <a:moveTo>
                  <a:pt x="7581" y="54952"/>
                </a:moveTo>
                <a:lnTo>
                  <a:pt x="7531" y="47332"/>
                </a:lnTo>
                <a:lnTo>
                  <a:pt x="21623" y="47235"/>
                </a:lnTo>
                <a:lnTo>
                  <a:pt x="20602" y="47840"/>
                </a:lnTo>
                <a:lnTo>
                  <a:pt x="9448" y="47840"/>
                </a:lnTo>
                <a:lnTo>
                  <a:pt x="9499" y="54419"/>
                </a:lnTo>
                <a:lnTo>
                  <a:pt x="20909" y="54419"/>
                </a:lnTo>
                <a:lnTo>
                  <a:pt x="21668" y="54855"/>
                </a:lnTo>
                <a:lnTo>
                  <a:pt x="7581" y="54952"/>
                </a:lnTo>
                <a:close/>
              </a:path>
              <a:path w="513079" h="99060">
                <a:moveTo>
                  <a:pt x="491037" y="51608"/>
                </a:moveTo>
                <a:lnTo>
                  <a:pt x="497540" y="47754"/>
                </a:lnTo>
                <a:lnTo>
                  <a:pt x="503199" y="51003"/>
                </a:lnTo>
                <a:lnTo>
                  <a:pt x="505126" y="51003"/>
                </a:lnTo>
                <a:lnTo>
                  <a:pt x="505129" y="51511"/>
                </a:lnTo>
                <a:lnTo>
                  <a:pt x="491037" y="51608"/>
                </a:lnTo>
                <a:close/>
              </a:path>
              <a:path w="513079" h="99060">
                <a:moveTo>
                  <a:pt x="9499" y="54419"/>
                </a:moveTo>
                <a:lnTo>
                  <a:pt x="9448" y="47840"/>
                </a:lnTo>
                <a:lnTo>
                  <a:pt x="15113" y="51092"/>
                </a:lnTo>
                <a:lnTo>
                  <a:pt x="9499" y="54419"/>
                </a:lnTo>
                <a:close/>
              </a:path>
              <a:path w="513079" h="99060">
                <a:moveTo>
                  <a:pt x="15113" y="51092"/>
                </a:moveTo>
                <a:lnTo>
                  <a:pt x="9448" y="47840"/>
                </a:lnTo>
                <a:lnTo>
                  <a:pt x="20602" y="47840"/>
                </a:lnTo>
                <a:lnTo>
                  <a:pt x="15113" y="51092"/>
                </a:lnTo>
                <a:close/>
              </a:path>
              <a:path w="513079" h="99060">
                <a:moveTo>
                  <a:pt x="20909" y="54419"/>
                </a:moveTo>
                <a:lnTo>
                  <a:pt x="9499" y="54419"/>
                </a:lnTo>
                <a:lnTo>
                  <a:pt x="15113" y="51092"/>
                </a:lnTo>
                <a:lnTo>
                  <a:pt x="20909" y="54419"/>
                </a:lnTo>
                <a:close/>
              </a:path>
              <a:path w="513079" h="99060">
                <a:moveTo>
                  <a:pt x="21838" y="54952"/>
                </a:moveTo>
                <a:lnTo>
                  <a:pt x="7581" y="54952"/>
                </a:lnTo>
                <a:lnTo>
                  <a:pt x="21668" y="54855"/>
                </a:lnTo>
                <a:lnTo>
                  <a:pt x="21838" y="54952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10705" y="3584066"/>
            <a:ext cx="2148941" cy="529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39230" y="2917621"/>
            <a:ext cx="3077845" cy="21996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华文楷体"/>
                <a:cs typeface="华文楷体"/>
              </a:rPr>
              <a:t>客观存在&amp;</a:t>
            </a:r>
            <a:r>
              <a:rPr dirty="0" sz="2000" spc="-45" b="1">
                <a:latin typeface="华文楷体"/>
                <a:cs typeface="华文楷体"/>
              </a:rPr>
              <a:t> </a:t>
            </a:r>
            <a:r>
              <a:rPr dirty="0" baseline="2777" sz="3000" b="1">
                <a:latin typeface="华文楷体"/>
                <a:cs typeface="华文楷体"/>
              </a:rPr>
              <a:t>假想的描述工具</a:t>
            </a:r>
            <a:endParaRPr baseline="2777" sz="30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imes New Roman"/>
              <a:cs typeface="Times New Roman"/>
            </a:endParaRPr>
          </a:p>
          <a:p>
            <a:pPr algn="ctr" marR="48895">
              <a:lnSpc>
                <a:spcPct val="100000"/>
              </a:lnSpc>
              <a:tabLst>
                <a:tab pos="612140" algn="l"/>
              </a:tabLst>
            </a:pP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类	比</a:t>
            </a:r>
            <a:endParaRPr sz="2400">
              <a:latin typeface="华文楷体"/>
              <a:cs typeface="华文楷体"/>
            </a:endParaRPr>
          </a:p>
          <a:p>
            <a:pPr marL="269875" marR="581025" indent="311785">
              <a:lnSpc>
                <a:spcPct val="155600"/>
              </a:lnSpc>
              <a:spcBef>
                <a:spcPts val="855"/>
              </a:spcBef>
              <a:tabLst>
                <a:tab pos="1676400" algn="l"/>
                <a:tab pos="1724025" algn="l"/>
              </a:tabLst>
            </a:pPr>
            <a:r>
              <a:rPr dirty="0" baseline="-5555" sz="3000" b="1">
                <a:latin typeface="华文楷体"/>
                <a:cs typeface="华文楷体"/>
              </a:rPr>
              <a:t>电场	</a:t>
            </a:r>
            <a:r>
              <a:rPr dirty="0" sz="2000" b="1">
                <a:latin typeface="华文楷体"/>
                <a:cs typeface="华文楷体"/>
              </a:rPr>
              <a:t>磁场 </a:t>
            </a:r>
            <a:r>
              <a:rPr dirty="0" baseline="-4166" sz="3000" b="1">
                <a:latin typeface="华文楷体"/>
                <a:cs typeface="华文楷体"/>
              </a:rPr>
              <a:t>电场线</a:t>
            </a:r>
            <a:r>
              <a:rPr dirty="0" baseline="-4166" sz="3000" b="1">
                <a:latin typeface="华文楷体"/>
                <a:cs typeface="华文楷体"/>
              </a:rPr>
              <a:t>		</a:t>
            </a:r>
            <a:r>
              <a:rPr dirty="0" sz="2000" b="1">
                <a:latin typeface="华文楷体"/>
                <a:cs typeface="华文楷体"/>
              </a:rPr>
              <a:t>磁感线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81834" y="3951211"/>
            <a:ext cx="3980815" cy="1422400"/>
          </a:xfrm>
          <a:custGeom>
            <a:avLst/>
            <a:gdLst/>
            <a:ahLst/>
            <a:cxnLst/>
            <a:rect l="l" t="t" r="r" b="b"/>
            <a:pathLst>
              <a:path w="3980815" h="1422400">
                <a:moveTo>
                  <a:pt x="3937596" y="12700"/>
                </a:moveTo>
                <a:lnTo>
                  <a:pt x="43065" y="12700"/>
                </a:lnTo>
                <a:lnTo>
                  <a:pt x="46824" y="0"/>
                </a:lnTo>
                <a:lnTo>
                  <a:pt x="3933850" y="0"/>
                </a:lnTo>
                <a:lnTo>
                  <a:pt x="3937596" y="12700"/>
                </a:lnTo>
                <a:close/>
              </a:path>
              <a:path w="3980815" h="1422400">
                <a:moveTo>
                  <a:pt x="3954513" y="25400"/>
                </a:moveTo>
                <a:lnTo>
                  <a:pt x="26162" y="25400"/>
                </a:lnTo>
                <a:lnTo>
                  <a:pt x="29273" y="12700"/>
                </a:lnTo>
                <a:lnTo>
                  <a:pt x="3951389" y="12700"/>
                </a:lnTo>
                <a:lnTo>
                  <a:pt x="3954513" y="25400"/>
                </a:lnTo>
                <a:close/>
              </a:path>
              <a:path w="3980815" h="1422400">
                <a:moveTo>
                  <a:pt x="55143" y="38100"/>
                </a:moveTo>
                <a:lnTo>
                  <a:pt x="15214" y="38100"/>
                </a:lnTo>
                <a:lnTo>
                  <a:pt x="17716" y="25400"/>
                </a:lnTo>
                <a:lnTo>
                  <a:pt x="58191" y="25400"/>
                </a:lnTo>
                <a:lnTo>
                  <a:pt x="55143" y="38100"/>
                </a:lnTo>
                <a:close/>
              </a:path>
              <a:path w="3980815" h="1422400">
                <a:moveTo>
                  <a:pt x="3965448" y="38100"/>
                </a:moveTo>
                <a:lnTo>
                  <a:pt x="3925531" y="38100"/>
                </a:lnTo>
                <a:lnTo>
                  <a:pt x="3922471" y="25400"/>
                </a:lnTo>
                <a:lnTo>
                  <a:pt x="3962958" y="25400"/>
                </a:lnTo>
                <a:lnTo>
                  <a:pt x="3965448" y="38100"/>
                </a:lnTo>
                <a:close/>
              </a:path>
              <a:path w="3980815" h="1422400">
                <a:moveTo>
                  <a:pt x="40398" y="50800"/>
                </a:moveTo>
                <a:lnTo>
                  <a:pt x="8737" y="50800"/>
                </a:lnTo>
                <a:lnTo>
                  <a:pt x="10718" y="38100"/>
                </a:lnTo>
                <a:lnTo>
                  <a:pt x="42633" y="38100"/>
                </a:lnTo>
                <a:lnTo>
                  <a:pt x="40398" y="50800"/>
                </a:lnTo>
                <a:close/>
              </a:path>
              <a:path w="3980815" h="1422400">
                <a:moveTo>
                  <a:pt x="42202" y="50800"/>
                </a:moveTo>
                <a:lnTo>
                  <a:pt x="42633" y="38100"/>
                </a:lnTo>
                <a:lnTo>
                  <a:pt x="44564" y="38100"/>
                </a:lnTo>
                <a:lnTo>
                  <a:pt x="42202" y="50800"/>
                </a:lnTo>
                <a:close/>
              </a:path>
              <a:path w="3980815" h="1422400">
                <a:moveTo>
                  <a:pt x="3938473" y="50800"/>
                </a:moveTo>
                <a:lnTo>
                  <a:pt x="3936098" y="38100"/>
                </a:lnTo>
                <a:lnTo>
                  <a:pt x="3938041" y="38100"/>
                </a:lnTo>
                <a:lnTo>
                  <a:pt x="3938473" y="50800"/>
                </a:lnTo>
                <a:close/>
              </a:path>
              <a:path w="3980815" h="1422400">
                <a:moveTo>
                  <a:pt x="3971925" y="50800"/>
                </a:moveTo>
                <a:lnTo>
                  <a:pt x="3940276" y="50800"/>
                </a:lnTo>
                <a:lnTo>
                  <a:pt x="3938041" y="38100"/>
                </a:lnTo>
                <a:lnTo>
                  <a:pt x="3969943" y="38100"/>
                </a:lnTo>
                <a:lnTo>
                  <a:pt x="3971925" y="50800"/>
                </a:lnTo>
                <a:close/>
              </a:path>
              <a:path w="3980815" h="1422400">
                <a:moveTo>
                  <a:pt x="33121" y="63500"/>
                </a:moveTo>
                <a:lnTo>
                  <a:pt x="2717" y="63500"/>
                </a:lnTo>
                <a:lnTo>
                  <a:pt x="3924" y="50800"/>
                </a:lnTo>
                <a:lnTo>
                  <a:pt x="34632" y="50800"/>
                </a:lnTo>
                <a:lnTo>
                  <a:pt x="33121" y="63500"/>
                </a:lnTo>
                <a:close/>
              </a:path>
              <a:path w="3980815" h="1422400">
                <a:moveTo>
                  <a:pt x="34328" y="63500"/>
                </a:moveTo>
                <a:lnTo>
                  <a:pt x="34632" y="50800"/>
                </a:lnTo>
                <a:lnTo>
                  <a:pt x="35991" y="50800"/>
                </a:lnTo>
                <a:lnTo>
                  <a:pt x="34328" y="63500"/>
                </a:lnTo>
                <a:close/>
              </a:path>
              <a:path w="3980815" h="1422400">
                <a:moveTo>
                  <a:pt x="3946334" y="63500"/>
                </a:moveTo>
                <a:lnTo>
                  <a:pt x="3944670" y="50800"/>
                </a:lnTo>
                <a:lnTo>
                  <a:pt x="3946029" y="50800"/>
                </a:lnTo>
                <a:lnTo>
                  <a:pt x="3946334" y="63500"/>
                </a:lnTo>
                <a:close/>
              </a:path>
              <a:path w="3980815" h="1422400">
                <a:moveTo>
                  <a:pt x="3977957" y="63500"/>
                </a:moveTo>
                <a:lnTo>
                  <a:pt x="3947541" y="63500"/>
                </a:lnTo>
                <a:lnTo>
                  <a:pt x="3946029" y="50800"/>
                </a:lnTo>
                <a:lnTo>
                  <a:pt x="3976751" y="50800"/>
                </a:lnTo>
                <a:lnTo>
                  <a:pt x="3977957" y="63500"/>
                </a:lnTo>
                <a:close/>
              </a:path>
              <a:path w="3980815" h="1422400">
                <a:moveTo>
                  <a:pt x="29629" y="76200"/>
                </a:moveTo>
                <a:lnTo>
                  <a:pt x="355" y="76200"/>
                </a:lnTo>
                <a:lnTo>
                  <a:pt x="927" y="63500"/>
                </a:lnTo>
                <a:lnTo>
                  <a:pt x="30480" y="63500"/>
                </a:lnTo>
                <a:lnTo>
                  <a:pt x="29629" y="76200"/>
                </a:lnTo>
                <a:close/>
              </a:path>
              <a:path w="3980815" h="1422400">
                <a:moveTo>
                  <a:pt x="3980319" y="76200"/>
                </a:moveTo>
                <a:lnTo>
                  <a:pt x="3951033" y="76200"/>
                </a:lnTo>
                <a:lnTo>
                  <a:pt x="3950195" y="63500"/>
                </a:lnTo>
                <a:lnTo>
                  <a:pt x="3979748" y="63500"/>
                </a:lnTo>
                <a:lnTo>
                  <a:pt x="3980319" y="76200"/>
                </a:lnTo>
                <a:close/>
              </a:path>
              <a:path w="3980815" h="1422400">
                <a:moveTo>
                  <a:pt x="28562" y="1333500"/>
                </a:moveTo>
                <a:lnTo>
                  <a:pt x="0" y="1333500"/>
                </a:lnTo>
                <a:lnTo>
                  <a:pt x="0" y="76200"/>
                </a:lnTo>
                <a:lnTo>
                  <a:pt x="28562" y="76200"/>
                </a:lnTo>
                <a:lnTo>
                  <a:pt x="28473" y="88900"/>
                </a:lnTo>
                <a:lnTo>
                  <a:pt x="28460" y="1320800"/>
                </a:lnTo>
                <a:lnTo>
                  <a:pt x="28562" y="1333500"/>
                </a:lnTo>
                <a:close/>
              </a:path>
              <a:path w="3980815" h="1422400">
                <a:moveTo>
                  <a:pt x="3980662" y="1333500"/>
                </a:moveTo>
                <a:lnTo>
                  <a:pt x="3952112" y="1333500"/>
                </a:lnTo>
                <a:lnTo>
                  <a:pt x="3952112" y="76200"/>
                </a:lnTo>
                <a:lnTo>
                  <a:pt x="3980662" y="76200"/>
                </a:lnTo>
                <a:lnTo>
                  <a:pt x="3980662" y="1333500"/>
                </a:lnTo>
                <a:close/>
              </a:path>
              <a:path w="3980815" h="1422400">
                <a:moveTo>
                  <a:pt x="30480" y="1346200"/>
                </a:moveTo>
                <a:lnTo>
                  <a:pt x="927" y="1346200"/>
                </a:lnTo>
                <a:lnTo>
                  <a:pt x="355" y="1333500"/>
                </a:lnTo>
                <a:lnTo>
                  <a:pt x="29629" y="1333500"/>
                </a:lnTo>
                <a:lnTo>
                  <a:pt x="30480" y="1346200"/>
                </a:lnTo>
                <a:close/>
              </a:path>
              <a:path w="3980815" h="1422400">
                <a:moveTo>
                  <a:pt x="3979748" y="1346200"/>
                </a:moveTo>
                <a:lnTo>
                  <a:pt x="3950195" y="1346200"/>
                </a:lnTo>
                <a:lnTo>
                  <a:pt x="3951033" y="1333500"/>
                </a:lnTo>
                <a:lnTo>
                  <a:pt x="3980319" y="1333500"/>
                </a:lnTo>
                <a:lnTo>
                  <a:pt x="3979748" y="1346200"/>
                </a:lnTo>
                <a:close/>
              </a:path>
              <a:path w="3980815" h="1422400">
                <a:moveTo>
                  <a:pt x="34632" y="1358900"/>
                </a:moveTo>
                <a:lnTo>
                  <a:pt x="3924" y="1358900"/>
                </a:lnTo>
                <a:lnTo>
                  <a:pt x="2717" y="1346200"/>
                </a:lnTo>
                <a:lnTo>
                  <a:pt x="33121" y="1346200"/>
                </a:lnTo>
                <a:lnTo>
                  <a:pt x="34632" y="1358900"/>
                </a:lnTo>
                <a:close/>
              </a:path>
              <a:path w="3980815" h="1422400">
                <a:moveTo>
                  <a:pt x="3976751" y="1358900"/>
                </a:moveTo>
                <a:lnTo>
                  <a:pt x="3946029" y="1358900"/>
                </a:lnTo>
                <a:lnTo>
                  <a:pt x="3947541" y="1346200"/>
                </a:lnTo>
                <a:lnTo>
                  <a:pt x="3977957" y="1346200"/>
                </a:lnTo>
                <a:lnTo>
                  <a:pt x="3976751" y="1358900"/>
                </a:lnTo>
                <a:close/>
              </a:path>
              <a:path w="3980815" h="1422400">
                <a:moveTo>
                  <a:pt x="42633" y="1371600"/>
                </a:moveTo>
                <a:lnTo>
                  <a:pt x="8737" y="1371600"/>
                </a:lnTo>
                <a:lnTo>
                  <a:pt x="6946" y="1358900"/>
                </a:lnTo>
                <a:lnTo>
                  <a:pt x="40398" y="1358900"/>
                </a:lnTo>
                <a:lnTo>
                  <a:pt x="42633" y="1371600"/>
                </a:lnTo>
                <a:close/>
              </a:path>
              <a:path w="3980815" h="1422400">
                <a:moveTo>
                  <a:pt x="3971925" y="1371600"/>
                </a:moveTo>
                <a:lnTo>
                  <a:pt x="3938041" y="1371600"/>
                </a:lnTo>
                <a:lnTo>
                  <a:pt x="3940276" y="1358900"/>
                </a:lnTo>
                <a:lnTo>
                  <a:pt x="3973728" y="1358900"/>
                </a:lnTo>
                <a:lnTo>
                  <a:pt x="3971925" y="1371600"/>
                </a:lnTo>
                <a:close/>
              </a:path>
              <a:path w="3980815" h="1422400">
                <a:moveTo>
                  <a:pt x="58191" y="1384300"/>
                </a:moveTo>
                <a:lnTo>
                  <a:pt x="17716" y="1384300"/>
                </a:lnTo>
                <a:lnTo>
                  <a:pt x="15214" y="1371600"/>
                </a:lnTo>
                <a:lnTo>
                  <a:pt x="55143" y="1371600"/>
                </a:lnTo>
                <a:lnTo>
                  <a:pt x="58191" y="1384300"/>
                </a:lnTo>
                <a:close/>
              </a:path>
              <a:path w="3980815" h="1422400">
                <a:moveTo>
                  <a:pt x="3962958" y="1384300"/>
                </a:moveTo>
                <a:lnTo>
                  <a:pt x="3922471" y="1384300"/>
                </a:lnTo>
                <a:lnTo>
                  <a:pt x="3925531" y="1371600"/>
                </a:lnTo>
                <a:lnTo>
                  <a:pt x="3965448" y="1371600"/>
                </a:lnTo>
                <a:lnTo>
                  <a:pt x="3962958" y="1384300"/>
                </a:lnTo>
                <a:close/>
              </a:path>
              <a:path w="3980815" h="1422400">
                <a:moveTo>
                  <a:pt x="3951389" y="1397000"/>
                </a:moveTo>
                <a:lnTo>
                  <a:pt x="29273" y="1397000"/>
                </a:lnTo>
                <a:lnTo>
                  <a:pt x="26162" y="1384300"/>
                </a:lnTo>
                <a:lnTo>
                  <a:pt x="3954513" y="1384300"/>
                </a:lnTo>
                <a:lnTo>
                  <a:pt x="3951389" y="1397000"/>
                </a:lnTo>
                <a:close/>
              </a:path>
              <a:path w="3980815" h="1422400">
                <a:moveTo>
                  <a:pt x="3937596" y="1409700"/>
                </a:moveTo>
                <a:lnTo>
                  <a:pt x="43065" y="1409700"/>
                </a:lnTo>
                <a:lnTo>
                  <a:pt x="39420" y="1397000"/>
                </a:lnTo>
                <a:lnTo>
                  <a:pt x="3941241" y="1397000"/>
                </a:lnTo>
                <a:lnTo>
                  <a:pt x="3937596" y="1409700"/>
                </a:lnTo>
                <a:close/>
              </a:path>
              <a:path w="3980815" h="1422400">
                <a:moveTo>
                  <a:pt x="3900233" y="1422400"/>
                </a:moveTo>
                <a:lnTo>
                  <a:pt x="80429" y="1422400"/>
                </a:lnTo>
                <a:lnTo>
                  <a:pt x="75945" y="1409700"/>
                </a:lnTo>
                <a:lnTo>
                  <a:pt x="3904716" y="1409700"/>
                </a:lnTo>
                <a:lnTo>
                  <a:pt x="3900233" y="1422400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09976" y="3673906"/>
            <a:ext cx="2423718" cy="740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73056" y="2135657"/>
            <a:ext cx="1317625" cy="195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048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研究思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路</a:t>
            </a:r>
            <a:endParaRPr sz="2400">
              <a:latin typeface="华文楷体"/>
              <a:cs typeface="华文楷体"/>
            </a:endParaRPr>
          </a:p>
          <a:p>
            <a:pPr algn="ctr" marR="64135">
              <a:lnSpc>
                <a:spcPct val="100000"/>
              </a:lnSpc>
              <a:spcBef>
                <a:spcPts val="1540"/>
              </a:spcBef>
            </a:pPr>
            <a:r>
              <a:rPr dirty="0" sz="2000" b="1">
                <a:solidFill>
                  <a:srgbClr val="0000CC"/>
                </a:solidFill>
                <a:latin typeface="华文楷体"/>
                <a:cs typeface="华文楷体"/>
              </a:rPr>
              <a:t>电场</a:t>
            </a:r>
            <a:endParaRPr sz="2000">
              <a:latin typeface="华文楷体"/>
              <a:cs typeface="华文楷体"/>
            </a:endParaRPr>
          </a:p>
          <a:p>
            <a:pPr algn="ctr" marL="60325">
              <a:lnSpc>
                <a:spcPct val="100000"/>
              </a:lnSpc>
              <a:spcBef>
                <a:spcPts val="2055"/>
              </a:spcBef>
            </a:pPr>
            <a:r>
              <a:rPr dirty="0" sz="2000" b="1">
                <a:latin typeface="华文楷体"/>
                <a:cs typeface="华文楷体"/>
              </a:rPr>
              <a:t>描述</a:t>
            </a:r>
            <a:endParaRPr sz="2000">
              <a:latin typeface="华文楷体"/>
              <a:cs typeface="华文楷体"/>
            </a:endParaRPr>
          </a:p>
          <a:p>
            <a:pPr algn="ctr" marR="62865">
              <a:lnSpc>
                <a:spcPct val="100000"/>
              </a:lnSpc>
              <a:spcBef>
                <a:spcPts val="1025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电场强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度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36659" y="4504575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 h="0">
                <a:moveTo>
                  <a:pt x="0" y="0"/>
                </a:moveTo>
                <a:lnTo>
                  <a:pt x="259194" y="0"/>
                </a:lnTo>
              </a:path>
            </a:pathLst>
          </a:custGeom>
          <a:ln w="1389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752763" y="4142194"/>
            <a:ext cx="1803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i="1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05570" y="4318457"/>
            <a:ext cx="2143125" cy="5130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914"/>
              </a:lnSpc>
              <a:spcBef>
                <a:spcPts val="105"/>
              </a:spcBef>
              <a:tabLst>
                <a:tab pos="856615" algn="l"/>
              </a:tabLst>
            </a:pPr>
            <a:r>
              <a:rPr dirty="0" baseline="4166" sz="3000" spc="-7" i="1">
                <a:latin typeface="Times New Roman"/>
                <a:cs typeface="Times New Roman"/>
              </a:rPr>
              <a:t>E</a:t>
            </a:r>
            <a:r>
              <a:rPr dirty="0" baseline="4166" sz="3000" spc="-7" i="1">
                <a:latin typeface="Times New Roman"/>
                <a:cs typeface="Times New Roman"/>
              </a:rPr>
              <a:t> </a:t>
            </a:r>
            <a:r>
              <a:rPr dirty="0" baseline="4166" sz="3000" spc="-104" i="1">
                <a:latin typeface="Times New Roman"/>
                <a:cs typeface="Times New Roman"/>
              </a:rPr>
              <a:t> </a:t>
            </a:r>
            <a:r>
              <a:rPr dirty="0" baseline="4166" sz="3000" spc="-7">
                <a:latin typeface="Symbol"/>
                <a:cs typeface="Symbol"/>
              </a:rPr>
              <a:t></a:t>
            </a:r>
            <a:r>
              <a:rPr dirty="0" baseline="4166" sz="3000">
                <a:latin typeface="Times New Roman"/>
                <a:cs typeface="Times New Roman"/>
              </a:rPr>
              <a:t>	</a:t>
            </a:r>
            <a:r>
              <a:rPr dirty="0" sz="2000" b="1">
                <a:latin typeface="华文楷体"/>
                <a:cs typeface="华文楷体"/>
              </a:rPr>
              <a:t>（定义式）</a:t>
            </a:r>
            <a:endParaRPr sz="2000">
              <a:latin typeface="华文楷体"/>
              <a:cs typeface="华文楷体"/>
            </a:endParaRPr>
          </a:p>
          <a:p>
            <a:pPr marL="583565">
              <a:lnSpc>
                <a:spcPts val="1914"/>
              </a:lnSpc>
            </a:pPr>
            <a:r>
              <a:rPr dirty="0" sz="2000" spc="-5" i="1">
                <a:latin typeface="Times New Roman"/>
                <a:cs typeface="Times New Roman"/>
              </a:rPr>
              <a:t>q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24200" y="5043513"/>
            <a:ext cx="296545" cy="0"/>
          </a:xfrm>
          <a:custGeom>
            <a:avLst/>
            <a:gdLst/>
            <a:ahLst/>
            <a:cxnLst/>
            <a:rect l="l" t="t" r="r" b="b"/>
            <a:pathLst>
              <a:path w="296544" h="0">
                <a:moveTo>
                  <a:pt x="0" y="0"/>
                </a:moveTo>
                <a:lnTo>
                  <a:pt x="296405" y="0"/>
                </a:lnTo>
              </a:path>
            </a:pathLst>
          </a:custGeom>
          <a:ln w="138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30575" y="4870437"/>
            <a:ext cx="30048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36111" sz="3000" spc="-7" i="1">
                <a:latin typeface="Times New Roman"/>
                <a:cs typeface="Times New Roman"/>
              </a:rPr>
              <a:t>r</a:t>
            </a:r>
            <a:r>
              <a:rPr dirty="0" baseline="-36111" sz="3000" spc="-284" i="1">
                <a:latin typeface="Times New Roman"/>
                <a:cs typeface="Times New Roman"/>
              </a:rPr>
              <a:t> </a:t>
            </a:r>
            <a:r>
              <a:rPr dirty="0" baseline="-21739" sz="1725" spc="-240">
                <a:latin typeface="Times New Roman"/>
                <a:cs typeface="Times New Roman"/>
              </a:rPr>
              <a:t>2</a:t>
            </a:r>
            <a:r>
              <a:rPr dirty="0" sz="2000" spc="-160" b="1">
                <a:latin typeface="华文楷体"/>
                <a:cs typeface="华文楷体"/>
              </a:rPr>
              <a:t>（</a:t>
            </a:r>
            <a:r>
              <a:rPr dirty="0" sz="2000" b="1">
                <a:latin typeface="华文楷体"/>
                <a:cs typeface="华文楷体"/>
              </a:rPr>
              <a:t>决定式）真空中点电荷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196312" y="4841176"/>
            <a:ext cx="9575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i="1">
                <a:latin typeface="Times New Roman"/>
                <a:cs typeface="Times New Roman"/>
              </a:rPr>
              <a:t>E </a:t>
            </a:r>
            <a:r>
              <a:rPr dirty="0" sz="2000" spc="-5">
                <a:latin typeface="Symbol"/>
                <a:cs typeface="Symbol"/>
              </a:rPr>
              <a:t></a:t>
            </a:r>
            <a:r>
              <a:rPr dirty="0" sz="2000" spc="-5">
                <a:latin typeface="Times New Roman"/>
                <a:cs typeface="Times New Roman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k</a:t>
            </a:r>
            <a:r>
              <a:rPr dirty="0" sz="2000" spc="125" i="1">
                <a:latin typeface="Times New Roman"/>
                <a:cs typeface="Times New Roman"/>
              </a:rPr>
              <a:t> </a:t>
            </a:r>
            <a:r>
              <a:rPr dirty="0" baseline="34722" sz="3000" spc="-7" i="1">
                <a:latin typeface="Times New Roman"/>
                <a:cs typeface="Times New Roman"/>
              </a:rPr>
              <a:t>Q</a:t>
            </a:r>
            <a:endParaRPr baseline="34722"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2684" y="4051134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85622"/>
                </a:solidFill>
                <a:latin typeface="华文楷体"/>
                <a:cs typeface="华文楷体"/>
              </a:rPr>
              <a:t>叠</a:t>
            </a:r>
            <a:r>
              <a:rPr dirty="0" sz="2400" spc="-5" b="1">
                <a:solidFill>
                  <a:srgbClr val="385622"/>
                </a:solidFill>
                <a:latin typeface="华文楷体"/>
                <a:cs typeface="华文楷体"/>
              </a:rPr>
              <a:t>加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0733" y="2096693"/>
            <a:ext cx="307911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思考：怎样开始研究</a:t>
            </a:r>
            <a:r>
              <a:rPr dirty="0" spc="-5"/>
              <a:t>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3345" y="3198355"/>
            <a:ext cx="2162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从简单到复杂</a:t>
            </a:r>
            <a:r>
              <a:rPr dirty="0" sz="2400" spc="-5" b="1">
                <a:latin typeface="华文楷体"/>
                <a:cs typeface="华文楷体"/>
              </a:rPr>
              <a:t>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71182" y="3126270"/>
            <a:ext cx="715860" cy="563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2464" y="3566159"/>
            <a:ext cx="1545336" cy="1755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673" y="4204728"/>
            <a:ext cx="509905" cy="36195"/>
          </a:xfrm>
          <a:custGeom>
            <a:avLst/>
            <a:gdLst/>
            <a:ahLst/>
            <a:cxnLst/>
            <a:rect l="l" t="t" r="r" b="b"/>
            <a:pathLst>
              <a:path w="509904" h="36195">
                <a:moveTo>
                  <a:pt x="57111" y="20942"/>
                </a:moveTo>
                <a:lnTo>
                  <a:pt x="0" y="19037"/>
                </a:lnTo>
                <a:lnTo>
                  <a:pt x="622" y="0"/>
                </a:lnTo>
                <a:lnTo>
                  <a:pt x="57746" y="1904"/>
                </a:lnTo>
                <a:lnTo>
                  <a:pt x="57111" y="20942"/>
                </a:lnTo>
                <a:close/>
              </a:path>
              <a:path w="509904" h="36195">
                <a:moveTo>
                  <a:pt x="133273" y="23482"/>
                </a:moveTo>
                <a:lnTo>
                  <a:pt x="76149" y="21577"/>
                </a:lnTo>
                <a:lnTo>
                  <a:pt x="76784" y="2539"/>
                </a:lnTo>
                <a:lnTo>
                  <a:pt x="133908" y="4444"/>
                </a:lnTo>
                <a:lnTo>
                  <a:pt x="133273" y="23482"/>
                </a:lnTo>
                <a:close/>
              </a:path>
              <a:path w="509904" h="36195">
                <a:moveTo>
                  <a:pt x="209422" y="26022"/>
                </a:moveTo>
                <a:lnTo>
                  <a:pt x="152311" y="24117"/>
                </a:lnTo>
                <a:lnTo>
                  <a:pt x="152946" y="5079"/>
                </a:lnTo>
                <a:lnTo>
                  <a:pt x="210057" y="6984"/>
                </a:lnTo>
                <a:lnTo>
                  <a:pt x="209422" y="26022"/>
                </a:lnTo>
                <a:close/>
              </a:path>
              <a:path w="509904" h="36195">
                <a:moveTo>
                  <a:pt x="285584" y="28549"/>
                </a:moveTo>
                <a:lnTo>
                  <a:pt x="228472" y="26657"/>
                </a:lnTo>
                <a:lnTo>
                  <a:pt x="229095" y="7607"/>
                </a:lnTo>
                <a:lnTo>
                  <a:pt x="286219" y="9512"/>
                </a:lnTo>
                <a:lnTo>
                  <a:pt x="285584" y="28549"/>
                </a:lnTo>
                <a:close/>
              </a:path>
              <a:path w="509904" h="36195">
                <a:moveTo>
                  <a:pt x="361746" y="31089"/>
                </a:moveTo>
                <a:lnTo>
                  <a:pt x="304622" y="29184"/>
                </a:lnTo>
                <a:lnTo>
                  <a:pt x="305257" y="10147"/>
                </a:lnTo>
                <a:lnTo>
                  <a:pt x="362381" y="12052"/>
                </a:lnTo>
                <a:lnTo>
                  <a:pt x="361746" y="31089"/>
                </a:lnTo>
                <a:close/>
              </a:path>
              <a:path w="509904" h="36195">
                <a:moveTo>
                  <a:pt x="437895" y="33629"/>
                </a:moveTo>
                <a:lnTo>
                  <a:pt x="380784" y="31724"/>
                </a:lnTo>
                <a:lnTo>
                  <a:pt x="381419" y="12687"/>
                </a:lnTo>
                <a:lnTo>
                  <a:pt x="438530" y="14592"/>
                </a:lnTo>
                <a:lnTo>
                  <a:pt x="437895" y="33629"/>
                </a:lnTo>
                <a:close/>
              </a:path>
              <a:path w="509904" h="36195">
                <a:moveTo>
                  <a:pt x="508838" y="35991"/>
                </a:moveTo>
                <a:lnTo>
                  <a:pt x="456945" y="34264"/>
                </a:lnTo>
                <a:lnTo>
                  <a:pt x="457568" y="15227"/>
                </a:lnTo>
                <a:lnTo>
                  <a:pt x="509473" y="16954"/>
                </a:lnTo>
                <a:lnTo>
                  <a:pt x="508838" y="359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53439" y="2516797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 h="0">
                <a:moveTo>
                  <a:pt x="0" y="0"/>
                </a:moveTo>
                <a:lnTo>
                  <a:pt x="341109" y="0"/>
                </a:lnTo>
              </a:path>
            </a:pathLst>
          </a:custGeom>
          <a:ln w="136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15741" y="3013062"/>
            <a:ext cx="2451100" cy="2419350"/>
          </a:xfrm>
          <a:custGeom>
            <a:avLst/>
            <a:gdLst/>
            <a:ahLst/>
            <a:cxnLst/>
            <a:rect l="l" t="t" r="r" b="b"/>
            <a:pathLst>
              <a:path w="2451100" h="2419350">
                <a:moveTo>
                  <a:pt x="0" y="1225092"/>
                </a:moveTo>
                <a:lnTo>
                  <a:pt x="0" y="1193939"/>
                </a:lnTo>
                <a:lnTo>
                  <a:pt x="152" y="1186497"/>
                </a:lnTo>
                <a:lnTo>
                  <a:pt x="38239" y="1187234"/>
                </a:lnTo>
                <a:lnTo>
                  <a:pt x="38100" y="1194307"/>
                </a:lnTo>
                <a:lnTo>
                  <a:pt x="37999" y="1209700"/>
                </a:lnTo>
                <a:lnTo>
                  <a:pt x="38100" y="1224838"/>
                </a:lnTo>
                <a:lnTo>
                  <a:pt x="0" y="1225092"/>
                </a:lnTo>
                <a:close/>
              </a:path>
              <a:path w="2451100" h="2419350">
                <a:moveTo>
                  <a:pt x="39535" y="1149642"/>
                </a:moveTo>
                <a:lnTo>
                  <a:pt x="1473" y="1147940"/>
                </a:lnTo>
                <a:lnTo>
                  <a:pt x="2387" y="1131900"/>
                </a:lnTo>
                <a:lnTo>
                  <a:pt x="3479" y="1116507"/>
                </a:lnTo>
                <a:lnTo>
                  <a:pt x="4089" y="1109192"/>
                </a:lnTo>
                <a:lnTo>
                  <a:pt x="42062" y="1112367"/>
                </a:lnTo>
                <a:lnTo>
                  <a:pt x="41461" y="1119555"/>
                </a:lnTo>
                <a:lnTo>
                  <a:pt x="40409" y="1134465"/>
                </a:lnTo>
                <a:lnTo>
                  <a:pt x="39535" y="1149642"/>
                </a:lnTo>
                <a:close/>
              </a:path>
              <a:path w="2451100" h="2419350">
                <a:moveTo>
                  <a:pt x="41461" y="1119555"/>
                </a:moveTo>
                <a:lnTo>
                  <a:pt x="41478" y="1119314"/>
                </a:lnTo>
                <a:lnTo>
                  <a:pt x="41461" y="1119555"/>
                </a:lnTo>
                <a:close/>
              </a:path>
              <a:path w="2451100" h="2419350">
                <a:moveTo>
                  <a:pt x="40409" y="1134465"/>
                </a:moveTo>
                <a:lnTo>
                  <a:pt x="40424" y="1134211"/>
                </a:lnTo>
                <a:lnTo>
                  <a:pt x="40409" y="1134465"/>
                </a:lnTo>
                <a:close/>
              </a:path>
              <a:path w="2451100" h="2419350">
                <a:moveTo>
                  <a:pt x="39547" y="1149413"/>
                </a:moveTo>
                <a:lnTo>
                  <a:pt x="39560" y="1149172"/>
                </a:lnTo>
                <a:lnTo>
                  <a:pt x="39547" y="1149413"/>
                </a:lnTo>
                <a:close/>
              </a:path>
              <a:path w="2451100" h="2419350">
                <a:moveTo>
                  <a:pt x="45732" y="1075181"/>
                </a:moveTo>
                <a:lnTo>
                  <a:pt x="45758" y="1074940"/>
                </a:lnTo>
                <a:lnTo>
                  <a:pt x="7886" y="1070800"/>
                </a:lnTo>
                <a:lnTo>
                  <a:pt x="9753" y="1055509"/>
                </a:lnTo>
                <a:lnTo>
                  <a:pt x="11798" y="1040396"/>
                </a:lnTo>
                <a:lnTo>
                  <a:pt x="12992" y="1032306"/>
                </a:lnTo>
                <a:lnTo>
                  <a:pt x="50685" y="1037894"/>
                </a:lnTo>
                <a:lnTo>
                  <a:pt x="49509" y="1045870"/>
                </a:lnTo>
                <a:lnTo>
                  <a:pt x="47531" y="1060500"/>
                </a:lnTo>
                <a:lnTo>
                  <a:pt x="45732" y="1075181"/>
                </a:lnTo>
                <a:close/>
              </a:path>
              <a:path w="2451100" h="2419350">
                <a:moveTo>
                  <a:pt x="49509" y="1045870"/>
                </a:moveTo>
                <a:lnTo>
                  <a:pt x="49542" y="1045629"/>
                </a:lnTo>
                <a:lnTo>
                  <a:pt x="49509" y="1045870"/>
                </a:lnTo>
                <a:close/>
              </a:path>
              <a:path w="2451100" h="2419350">
                <a:moveTo>
                  <a:pt x="47531" y="1060500"/>
                </a:moveTo>
                <a:lnTo>
                  <a:pt x="47561" y="1060259"/>
                </a:lnTo>
                <a:lnTo>
                  <a:pt x="47531" y="1060500"/>
                </a:lnTo>
                <a:close/>
              </a:path>
              <a:path w="2451100" h="2419350">
                <a:moveTo>
                  <a:pt x="56768" y="1001026"/>
                </a:moveTo>
                <a:lnTo>
                  <a:pt x="19316" y="994003"/>
                </a:lnTo>
                <a:lnTo>
                  <a:pt x="21843" y="980566"/>
                </a:lnTo>
                <a:lnTo>
                  <a:pt x="24815" y="965771"/>
                </a:lnTo>
                <a:lnTo>
                  <a:pt x="26873" y="956157"/>
                </a:lnTo>
                <a:lnTo>
                  <a:pt x="64122" y="964133"/>
                </a:lnTo>
                <a:lnTo>
                  <a:pt x="62095" y="973620"/>
                </a:lnTo>
                <a:lnTo>
                  <a:pt x="59227" y="987945"/>
                </a:lnTo>
                <a:lnTo>
                  <a:pt x="56768" y="1001026"/>
                </a:lnTo>
                <a:close/>
              </a:path>
              <a:path w="2451100" h="2419350">
                <a:moveTo>
                  <a:pt x="62095" y="973620"/>
                </a:moveTo>
                <a:lnTo>
                  <a:pt x="62141" y="973391"/>
                </a:lnTo>
                <a:lnTo>
                  <a:pt x="62095" y="973620"/>
                </a:lnTo>
                <a:close/>
              </a:path>
              <a:path w="2451100" h="2419350">
                <a:moveTo>
                  <a:pt x="59227" y="987945"/>
                </a:moveTo>
                <a:lnTo>
                  <a:pt x="59270" y="987717"/>
                </a:lnTo>
                <a:lnTo>
                  <a:pt x="59227" y="987945"/>
                </a:lnTo>
                <a:close/>
              </a:path>
              <a:path w="2451100" h="2419350">
                <a:moveTo>
                  <a:pt x="72605" y="927734"/>
                </a:moveTo>
                <a:lnTo>
                  <a:pt x="35674" y="918349"/>
                </a:lnTo>
                <a:lnTo>
                  <a:pt x="38506" y="907224"/>
                </a:lnTo>
                <a:lnTo>
                  <a:pt x="42367" y="892771"/>
                </a:lnTo>
                <a:lnTo>
                  <a:pt x="45656" y="881087"/>
                </a:lnTo>
                <a:lnTo>
                  <a:pt x="82334" y="891400"/>
                </a:lnTo>
                <a:lnTo>
                  <a:pt x="79085" y="902957"/>
                </a:lnTo>
                <a:lnTo>
                  <a:pt x="75341" y="916952"/>
                </a:lnTo>
                <a:lnTo>
                  <a:pt x="72605" y="927734"/>
                </a:lnTo>
                <a:close/>
              </a:path>
              <a:path w="2451100" h="2419350">
                <a:moveTo>
                  <a:pt x="79130" y="902788"/>
                </a:moveTo>
                <a:close/>
              </a:path>
              <a:path w="2451100" h="2419350">
                <a:moveTo>
                  <a:pt x="79085" y="902957"/>
                </a:moveTo>
                <a:lnTo>
                  <a:pt x="79130" y="902788"/>
                </a:lnTo>
                <a:lnTo>
                  <a:pt x="79085" y="902957"/>
                </a:lnTo>
                <a:close/>
              </a:path>
              <a:path w="2451100" h="2419350">
                <a:moveTo>
                  <a:pt x="75341" y="916952"/>
                </a:moveTo>
                <a:lnTo>
                  <a:pt x="75399" y="916724"/>
                </a:lnTo>
                <a:lnTo>
                  <a:pt x="75341" y="916952"/>
                </a:lnTo>
                <a:close/>
              </a:path>
              <a:path w="2451100" h="2419350">
                <a:moveTo>
                  <a:pt x="93179" y="855624"/>
                </a:moveTo>
                <a:lnTo>
                  <a:pt x="56921" y="843940"/>
                </a:lnTo>
                <a:lnTo>
                  <a:pt x="59588" y="835634"/>
                </a:lnTo>
                <a:lnTo>
                  <a:pt x="64325" y="821550"/>
                </a:lnTo>
                <a:lnTo>
                  <a:pt x="69354" y="807186"/>
                </a:lnTo>
                <a:lnTo>
                  <a:pt x="105155" y="820216"/>
                </a:lnTo>
                <a:lnTo>
                  <a:pt x="100329" y="834021"/>
                </a:lnTo>
                <a:lnTo>
                  <a:pt x="95747" y="847661"/>
                </a:lnTo>
                <a:lnTo>
                  <a:pt x="93179" y="855624"/>
                </a:lnTo>
                <a:close/>
              </a:path>
              <a:path w="2451100" h="2419350">
                <a:moveTo>
                  <a:pt x="105080" y="820445"/>
                </a:moveTo>
                <a:lnTo>
                  <a:pt x="105155" y="820229"/>
                </a:lnTo>
                <a:lnTo>
                  <a:pt x="105080" y="820445"/>
                </a:lnTo>
                <a:close/>
              </a:path>
              <a:path w="2451100" h="2419350">
                <a:moveTo>
                  <a:pt x="100329" y="834021"/>
                </a:moveTo>
                <a:lnTo>
                  <a:pt x="100406" y="833793"/>
                </a:lnTo>
                <a:lnTo>
                  <a:pt x="100329" y="834021"/>
                </a:lnTo>
                <a:close/>
              </a:path>
              <a:path w="2451100" h="2419350">
                <a:moveTo>
                  <a:pt x="95806" y="847479"/>
                </a:moveTo>
                <a:close/>
              </a:path>
              <a:path w="2451100" h="2419350">
                <a:moveTo>
                  <a:pt x="95747" y="847661"/>
                </a:moveTo>
                <a:lnTo>
                  <a:pt x="95806" y="847479"/>
                </a:lnTo>
                <a:lnTo>
                  <a:pt x="95747" y="847661"/>
                </a:lnTo>
                <a:close/>
              </a:path>
              <a:path w="2451100" h="2419350">
                <a:moveTo>
                  <a:pt x="118402" y="784999"/>
                </a:moveTo>
                <a:lnTo>
                  <a:pt x="82943" y="771080"/>
                </a:lnTo>
                <a:lnTo>
                  <a:pt x="84950" y="765949"/>
                </a:lnTo>
                <a:lnTo>
                  <a:pt x="90525" y="752259"/>
                </a:lnTo>
                <a:lnTo>
                  <a:pt x="96253" y="738644"/>
                </a:lnTo>
                <a:lnTo>
                  <a:pt x="97751" y="735215"/>
                </a:lnTo>
                <a:lnTo>
                  <a:pt x="132676" y="750442"/>
                </a:lnTo>
                <a:lnTo>
                  <a:pt x="131227" y="753770"/>
                </a:lnTo>
                <a:lnTo>
                  <a:pt x="125680" y="766940"/>
                </a:lnTo>
                <a:lnTo>
                  <a:pt x="120285" y="780199"/>
                </a:lnTo>
                <a:lnTo>
                  <a:pt x="118402" y="784999"/>
                </a:lnTo>
                <a:close/>
              </a:path>
              <a:path w="2451100" h="2419350">
                <a:moveTo>
                  <a:pt x="131229" y="753770"/>
                </a:moveTo>
                <a:lnTo>
                  <a:pt x="131317" y="753554"/>
                </a:lnTo>
                <a:lnTo>
                  <a:pt x="131229" y="753770"/>
                </a:lnTo>
                <a:close/>
              </a:path>
              <a:path w="2451100" h="2419350">
                <a:moveTo>
                  <a:pt x="125708" y="766869"/>
                </a:moveTo>
                <a:lnTo>
                  <a:pt x="125768" y="766724"/>
                </a:lnTo>
                <a:lnTo>
                  <a:pt x="125708" y="766869"/>
                </a:lnTo>
                <a:close/>
              </a:path>
              <a:path w="2451100" h="2419350">
                <a:moveTo>
                  <a:pt x="125680" y="766940"/>
                </a:moveTo>
                <a:close/>
              </a:path>
              <a:path w="2451100" h="2419350">
                <a:moveTo>
                  <a:pt x="120285" y="780199"/>
                </a:moveTo>
                <a:lnTo>
                  <a:pt x="120370" y="779983"/>
                </a:lnTo>
                <a:lnTo>
                  <a:pt x="120285" y="780199"/>
                </a:lnTo>
                <a:close/>
              </a:path>
              <a:path w="2451100" h="2419350">
                <a:moveTo>
                  <a:pt x="148158" y="716140"/>
                </a:moveTo>
                <a:lnTo>
                  <a:pt x="113626" y="700062"/>
                </a:lnTo>
                <a:lnTo>
                  <a:pt x="114426" y="698322"/>
                </a:lnTo>
                <a:lnTo>
                  <a:pt x="120815" y="685050"/>
                </a:lnTo>
                <a:lnTo>
                  <a:pt x="127342" y="671880"/>
                </a:lnTo>
                <a:lnTo>
                  <a:pt x="130733" y="665238"/>
                </a:lnTo>
                <a:lnTo>
                  <a:pt x="164668" y="682586"/>
                </a:lnTo>
                <a:lnTo>
                  <a:pt x="161328" y="689114"/>
                </a:lnTo>
                <a:lnTo>
                  <a:pt x="154988" y="701878"/>
                </a:lnTo>
                <a:lnTo>
                  <a:pt x="148824" y="714717"/>
                </a:lnTo>
                <a:lnTo>
                  <a:pt x="148158" y="716140"/>
                </a:lnTo>
                <a:close/>
              </a:path>
              <a:path w="2451100" h="2419350">
                <a:moveTo>
                  <a:pt x="161328" y="689114"/>
                </a:moveTo>
                <a:lnTo>
                  <a:pt x="161429" y="688911"/>
                </a:lnTo>
                <a:lnTo>
                  <a:pt x="161328" y="689114"/>
                </a:lnTo>
                <a:close/>
              </a:path>
              <a:path w="2451100" h="2419350">
                <a:moveTo>
                  <a:pt x="154990" y="701878"/>
                </a:moveTo>
                <a:lnTo>
                  <a:pt x="155092" y="701662"/>
                </a:lnTo>
                <a:lnTo>
                  <a:pt x="154990" y="701878"/>
                </a:lnTo>
                <a:close/>
              </a:path>
              <a:path w="2451100" h="2419350">
                <a:moveTo>
                  <a:pt x="148824" y="714717"/>
                </a:moveTo>
                <a:lnTo>
                  <a:pt x="148920" y="714514"/>
                </a:lnTo>
                <a:lnTo>
                  <a:pt x="148824" y="714717"/>
                </a:lnTo>
                <a:close/>
              </a:path>
              <a:path w="2451100" h="2419350">
                <a:moveTo>
                  <a:pt x="182219" y="649554"/>
                </a:moveTo>
                <a:lnTo>
                  <a:pt x="148945" y="630986"/>
                </a:lnTo>
                <a:lnTo>
                  <a:pt x="155041" y="620077"/>
                </a:lnTo>
                <a:lnTo>
                  <a:pt x="162344" y="607364"/>
                </a:lnTo>
                <a:lnTo>
                  <a:pt x="168148" y="597534"/>
                </a:lnTo>
                <a:lnTo>
                  <a:pt x="200952" y="616927"/>
                </a:lnTo>
                <a:lnTo>
                  <a:pt x="195209" y="626656"/>
                </a:lnTo>
                <a:lnTo>
                  <a:pt x="188126" y="638962"/>
                </a:lnTo>
                <a:lnTo>
                  <a:pt x="182219" y="649554"/>
                </a:lnTo>
                <a:close/>
              </a:path>
              <a:path w="2451100" h="2419350">
                <a:moveTo>
                  <a:pt x="195209" y="626656"/>
                </a:moveTo>
                <a:lnTo>
                  <a:pt x="195325" y="626452"/>
                </a:lnTo>
                <a:lnTo>
                  <a:pt x="195209" y="626656"/>
                </a:lnTo>
                <a:close/>
              </a:path>
              <a:path w="2451100" h="2419350">
                <a:moveTo>
                  <a:pt x="188156" y="638907"/>
                </a:moveTo>
                <a:lnTo>
                  <a:pt x="188239" y="638759"/>
                </a:lnTo>
                <a:lnTo>
                  <a:pt x="188156" y="638907"/>
                </a:lnTo>
                <a:close/>
              </a:path>
              <a:path w="2451100" h="2419350">
                <a:moveTo>
                  <a:pt x="188126" y="638962"/>
                </a:moveTo>
                <a:close/>
              </a:path>
              <a:path w="2451100" h="2419350">
                <a:moveTo>
                  <a:pt x="220611" y="585101"/>
                </a:moveTo>
                <a:lnTo>
                  <a:pt x="188531" y="564540"/>
                </a:lnTo>
                <a:lnTo>
                  <a:pt x="193052" y="557491"/>
                </a:lnTo>
                <a:lnTo>
                  <a:pt x="201091" y="545274"/>
                </a:lnTo>
                <a:lnTo>
                  <a:pt x="209283" y="533158"/>
                </a:lnTo>
                <a:lnTo>
                  <a:pt x="209956" y="532193"/>
                </a:lnTo>
                <a:lnTo>
                  <a:pt x="241261" y="553910"/>
                </a:lnTo>
                <a:lnTo>
                  <a:pt x="232729" y="566508"/>
                </a:lnTo>
                <a:lnTo>
                  <a:pt x="224947" y="578345"/>
                </a:lnTo>
                <a:lnTo>
                  <a:pt x="220611" y="585101"/>
                </a:lnTo>
                <a:close/>
              </a:path>
              <a:path w="2451100" h="2419350">
                <a:moveTo>
                  <a:pt x="240664" y="554774"/>
                </a:moveTo>
                <a:lnTo>
                  <a:pt x="240791" y="554583"/>
                </a:lnTo>
                <a:lnTo>
                  <a:pt x="240664" y="554774"/>
                </a:lnTo>
                <a:close/>
              </a:path>
              <a:path w="2451100" h="2419350">
                <a:moveTo>
                  <a:pt x="232789" y="566417"/>
                </a:moveTo>
                <a:close/>
              </a:path>
              <a:path w="2451100" h="2419350">
                <a:moveTo>
                  <a:pt x="232729" y="566508"/>
                </a:moveTo>
                <a:close/>
              </a:path>
              <a:path w="2451100" h="2419350">
                <a:moveTo>
                  <a:pt x="224947" y="578345"/>
                </a:moveTo>
                <a:lnTo>
                  <a:pt x="225069" y="578154"/>
                </a:lnTo>
                <a:lnTo>
                  <a:pt x="224947" y="578345"/>
                </a:lnTo>
                <a:close/>
              </a:path>
              <a:path w="2451100" h="2419350">
                <a:moveTo>
                  <a:pt x="263055" y="523214"/>
                </a:moveTo>
                <a:lnTo>
                  <a:pt x="232282" y="500760"/>
                </a:lnTo>
                <a:lnTo>
                  <a:pt x="234708" y="497433"/>
                </a:lnTo>
                <a:lnTo>
                  <a:pt x="243458" y="485736"/>
                </a:lnTo>
                <a:lnTo>
                  <a:pt x="252349" y="474141"/>
                </a:lnTo>
                <a:lnTo>
                  <a:pt x="255727" y="469861"/>
                </a:lnTo>
                <a:lnTo>
                  <a:pt x="285673" y="493420"/>
                </a:lnTo>
                <a:lnTo>
                  <a:pt x="282375" y="497611"/>
                </a:lnTo>
                <a:lnTo>
                  <a:pt x="273907" y="508647"/>
                </a:lnTo>
                <a:lnTo>
                  <a:pt x="265278" y="520166"/>
                </a:lnTo>
                <a:lnTo>
                  <a:pt x="263055" y="523214"/>
                </a:lnTo>
                <a:close/>
              </a:path>
              <a:path w="2451100" h="2419350">
                <a:moveTo>
                  <a:pt x="282497" y="497452"/>
                </a:moveTo>
                <a:close/>
              </a:path>
              <a:path w="2451100" h="2419350">
                <a:moveTo>
                  <a:pt x="282375" y="497611"/>
                </a:moveTo>
                <a:lnTo>
                  <a:pt x="282497" y="497452"/>
                </a:lnTo>
                <a:lnTo>
                  <a:pt x="282375" y="497611"/>
                </a:lnTo>
                <a:close/>
              </a:path>
              <a:path w="2451100" h="2419350">
                <a:moveTo>
                  <a:pt x="273761" y="508838"/>
                </a:moveTo>
                <a:lnTo>
                  <a:pt x="273900" y="508647"/>
                </a:lnTo>
                <a:lnTo>
                  <a:pt x="273761" y="508838"/>
                </a:lnTo>
                <a:close/>
              </a:path>
              <a:path w="2451100" h="2419350">
                <a:moveTo>
                  <a:pt x="265306" y="520127"/>
                </a:moveTo>
                <a:lnTo>
                  <a:pt x="265417" y="519976"/>
                </a:lnTo>
                <a:lnTo>
                  <a:pt x="265306" y="520127"/>
                </a:lnTo>
                <a:close/>
              </a:path>
              <a:path w="2451100" h="2419350">
                <a:moveTo>
                  <a:pt x="265278" y="520166"/>
                </a:moveTo>
                <a:close/>
              </a:path>
              <a:path w="2451100" h="2419350">
                <a:moveTo>
                  <a:pt x="309206" y="464337"/>
                </a:moveTo>
                <a:lnTo>
                  <a:pt x="280123" y="439712"/>
                </a:lnTo>
                <a:lnTo>
                  <a:pt x="289280" y="428891"/>
                </a:lnTo>
                <a:lnTo>
                  <a:pt x="298843" y="417868"/>
                </a:lnTo>
                <a:lnTo>
                  <a:pt x="305346" y="410552"/>
                </a:lnTo>
                <a:lnTo>
                  <a:pt x="333832" y="435863"/>
                </a:lnTo>
                <a:lnTo>
                  <a:pt x="327564" y="442912"/>
                </a:lnTo>
                <a:lnTo>
                  <a:pt x="318134" y="453770"/>
                </a:lnTo>
                <a:lnTo>
                  <a:pt x="309206" y="464337"/>
                </a:lnTo>
                <a:close/>
              </a:path>
              <a:path w="2451100" h="2419350">
                <a:moveTo>
                  <a:pt x="327405" y="443090"/>
                </a:moveTo>
                <a:lnTo>
                  <a:pt x="327558" y="442912"/>
                </a:lnTo>
                <a:lnTo>
                  <a:pt x="327405" y="443090"/>
                </a:lnTo>
                <a:close/>
              </a:path>
              <a:path w="2451100" h="2419350">
                <a:moveTo>
                  <a:pt x="318147" y="453770"/>
                </a:moveTo>
                <a:lnTo>
                  <a:pt x="318287" y="453605"/>
                </a:lnTo>
                <a:lnTo>
                  <a:pt x="318147" y="453770"/>
                </a:lnTo>
                <a:close/>
              </a:path>
              <a:path w="2451100" h="2419350">
                <a:moveTo>
                  <a:pt x="359168" y="408343"/>
                </a:moveTo>
                <a:lnTo>
                  <a:pt x="331609" y="382028"/>
                </a:lnTo>
                <a:lnTo>
                  <a:pt x="338404" y="374916"/>
                </a:lnTo>
                <a:lnTo>
                  <a:pt x="348614" y="364477"/>
                </a:lnTo>
                <a:lnTo>
                  <a:pt x="358609" y="354495"/>
                </a:lnTo>
                <a:lnTo>
                  <a:pt x="385521" y="381457"/>
                </a:lnTo>
                <a:lnTo>
                  <a:pt x="375615" y="391350"/>
                </a:lnTo>
                <a:lnTo>
                  <a:pt x="365896" y="401307"/>
                </a:lnTo>
                <a:lnTo>
                  <a:pt x="359168" y="408343"/>
                </a:lnTo>
                <a:close/>
              </a:path>
              <a:path w="2451100" h="2419350">
                <a:moveTo>
                  <a:pt x="375631" y="391350"/>
                </a:moveTo>
                <a:lnTo>
                  <a:pt x="375780" y="391198"/>
                </a:lnTo>
                <a:lnTo>
                  <a:pt x="375631" y="391350"/>
                </a:lnTo>
                <a:close/>
              </a:path>
              <a:path w="2451100" h="2419350">
                <a:moveTo>
                  <a:pt x="365734" y="401472"/>
                </a:moveTo>
                <a:lnTo>
                  <a:pt x="365887" y="401307"/>
                </a:lnTo>
                <a:lnTo>
                  <a:pt x="365734" y="401472"/>
                </a:lnTo>
                <a:close/>
              </a:path>
              <a:path w="2451100" h="2419350">
                <a:moveTo>
                  <a:pt x="412572" y="355612"/>
                </a:moveTo>
                <a:lnTo>
                  <a:pt x="386638" y="327698"/>
                </a:lnTo>
                <a:lnTo>
                  <a:pt x="390690" y="323938"/>
                </a:lnTo>
                <a:lnTo>
                  <a:pt x="401510" y="314109"/>
                </a:lnTo>
                <a:lnTo>
                  <a:pt x="412457" y="304418"/>
                </a:lnTo>
                <a:lnTo>
                  <a:pt x="415493" y="301790"/>
                </a:lnTo>
                <a:lnTo>
                  <a:pt x="440410" y="330606"/>
                </a:lnTo>
                <a:lnTo>
                  <a:pt x="437464" y="333159"/>
                </a:lnTo>
                <a:lnTo>
                  <a:pt x="426872" y="342544"/>
                </a:lnTo>
                <a:lnTo>
                  <a:pt x="416383" y="352069"/>
                </a:lnTo>
                <a:lnTo>
                  <a:pt x="412572" y="355612"/>
                </a:lnTo>
                <a:close/>
              </a:path>
              <a:path w="2451100" h="2419350">
                <a:moveTo>
                  <a:pt x="437469" y="333159"/>
                </a:moveTo>
                <a:lnTo>
                  <a:pt x="437641" y="333006"/>
                </a:lnTo>
                <a:lnTo>
                  <a:pt x="437469" y="333159"/>
                </a:lnTo>
                <a:close/>
              </a:path>
              <a:path w="2451100" h="2419350">
                <a:moveTo>
                  <a:pt x="426883" y="342544"/>
                </a:moveTo>
                <a:lnTo>
                  <a:pt x="427037" y="342404"/>
                </a:lnTo>
                <a:lnTo>
                  <a:pt x="426883" y="342544"/>
                </a:lnTo>
                <a:close/>
              </a:path>
              <a:path w="2451100" h="2419350">
                <a:moveTo>
                  <a:pt x="416430" y="352025"/>
                </a:moveTo>
                <a:close/>
              </a:path>
              <a:path w="2451100" h="2419350">
                <a:moveTo>
                  <a:pt x="416383" y="352069"/>
                </a:moveTo>
                <a:close/>
              </a:path>
              <a:path w="2451100" h="2419350">
                <a:moveTo>
                  <a:pt x="469201" y="306336"/>
                </a:moveTo>
                <a:lnTo>
                  <a:pt x="444957" y="276936"/>
                </a:lnTo>
                <a:lnTo>
                  <a:pt x="457390" y="266928"/>
                </a:lnTo>
                <a:lnTo>
                  <a:pt x="468909" y="257886"/>
                </a:lnTo>
                <a:lnTo>
                  <a:pt x="475399" y="252907"/>
                </a:lnTo>
                <a:lnTo>
                  <a:pt x="498563" y="283159"/>
                </a:lnTo>
                <a:lnTo>
                  <a:pt x="492345" y="287921"/>
                </a:lnTo>
                <a:lnTo>
                  <a:pt x="480999" y="296824"/>
                </a:lnTo>
                <a:lnTo>
                  <a:pt x="469950" y="305714"/>
                </a:lnTo>
                <a:lnTo>
                  <a:pt x="469201" y="306336"/>
                </a:lnTo>
                <a:close/>
              </a:path>
              <a:path w="2451100" h="2419350">
                <a:moveTo>
                  <a:pt x="492163" y="288061"/>
                </a:moveTo>
                <a:lnTo>
                  <a:pt x="492340" y="287921"/>
                </a:lnTo>
                <a:lnTo>
                  <a:pt x="492163" y="288061"/>
                </a:lnTo>
                <a:close/>
              </a:path>
              <a:path w="2451100" h="2419350">
                <a:moveTo>
                  <a:pt x="481170" y="296690"/>
                </a:moveTo>
                <a:close/>
              </a:path>
              <a:path w="2451100" h="2419350">
                <a:moveTo>
                  <a:pt x="481003" y="296824"/>
                </a:moveTo>
                <a:lnTo>
                  <a:pt x="481170" y="296690"/>
                </a:lnTo>
                <a:lnTo>
                  <a:pt x="481003" y="296824"/>
                </a:lnTo>
                <a:close/>
              </a:path>
              <a:path w="2451100" h="2419350">
                <a:moveTo>
                  <a:pt x="469958" y="305714"/>
                </a:moveTo>
                <a:lnTo>
                  <a:pt x="470128" y="305574"/>
                </a:lnTo>
                <a:lnTo>
                  <a:pt x="469958" y="305714"/>
                </a:lnTo>
                <a:close/>
              </a:path>
              <a:path w="2451100" h="2419350">
                <a:moveTo>
                  <a:pt x="528637" y="260883"/>
                </a:moveTo>
                <a:lnTo>
                  <a:pt x="506564" y="229831"/>
                </a:lnTo>
                <a:lnTo>
                  <a:pt x="516089" y="223062"/>
                </a:lnTo>
                <a:lnTo>
                  <a:pt x="528154" y="214706"/>
                </a:lnTo>
                <a:lnTo>
                  <a:pt x="538251" y="207886"/>
                </a:lnTo>
                <a:lnTo>
                  <a:pt x="559574" y="239458"/>
                </a:lnTo>
                <a:lnTo>
                  <a:pt x="549567" y="246214"/>
                </a:lnTo>
                <a:lnTo>
                  <a:pt x="538066" y="254190"/>
                </a:lnTo>
                <a:lnTo>
                  <a:pt x="528637" y="260883"/>
                </a:lnTo>
                <a:close/>
              </a:path>
              <a:path w="2451100" h="2419350">
                <a:moveTo>
                  <a:pt x="549574" y="246214"/>
                </a:moveTo>
                <a:lnTo>
                  <a:pt x="549757" y="246087"/>
                </a:lnTo>
                <a:lnTo>
                  <a:pt x="549574" y="246214"/>
                </a:lnTo>
                <a:close/>
              </a:path>
              <a:path w="2451100" h="2419350">
                <a:moveTo>
                  <a:pt x="537883" y="254317"/>
                </a:moveTo>
                <a:lnTo>
                  <a:pt x="538060" y="254190"/>
                </a:lnTo>
                <a:lnTo>
                  <a:pt x="537883" y="254317"/>
                </a:lnTo>
                <a:close/>
              </a:path>
              <a:path w="2451100" h="2419350">
                <a:moveTo>
                  <a:pt x="590994" y="219138"/>
                </a:moveTo>
                <a:lnTo>
                  <a:pt x="570826" y="186816"/>
                </a:lnTo>
                <a:lnTo>
                  <a:pt x="577468" y="182676"/>
                </a:lnTo>
                <a:lnTo>
                  <a:pt x="590041" y="175031"/>
                </a:lnTo>
                <a:lnTo>
                  <a:pt x="602729" y="167525"/>
                </a:lnTo>
                <a:lnTo>
                  <a:pt x="604024" y="166776"/>
                </a:lnTo>
                <a:lnTo>
                  <a:pt x="623023" y="199809"/>
                </a:lnTo>
                <a:lnTo>
                  <a:pt x="621830" y="200494"/>
                </a:lnTo>
                <a:lnTo>
                  <a:pt x="609536" y="207759"/>
                </a:lnTo>
                <a:lnTo>
                  <a:pt x="597344" y="215176"/>
                </a:lnTo>
                <a:lnTo>
                  <a:pt x="590994" y="219138"/>
                </a:lnTo>
                <a:close/>
              </a:path>
              <a:path w="2451100" h="2419350">
                <a:moveTo>
                  <a:pt x="621839" y="200494"/>
                </a:moveTo>
                <a:lnTo>
                  <a:pt x="622033" y="200380"/>
                </a:lnTo>
                <a:lnTo>
                  <a:pt x="621839" y="200494"/>
                </a:lnTo>
                <a:close/>
              </a:path>
              <a:path w="2451100" h="2419350">
                <a:moveTo>
                  <a:pt x="609551" y="207759"/>
                </a:moveTo>
                <a:lnTo>
                  <a:pt x="609739" y="207644"/>
                </a:lnTo>
                <a:lnTo>
                  <a:pt x="609551" y="207759"/>
                </a:lnTo>
                <a:close/>
              </a:path>
              <a:path w="2451100" h="2419350">
                <a:moveTo>
                  <a:pt x="597363" y="215176"/>
                </a:moveTo>
                <a:lnTo>
                  <a:pt x="597547" y="215061"/>
                </a:lnTo>
                <a:lnTo>
                  <a:pt x="597363" y="215176"/>
                </a:lnTo>
                <a:close/>
              </a:path>
              <a:path w="2451100" h="2419350">
                <a:moveTo>
                  <a:pt x="655866" y="181394"/>
                </a:moveTo>
                <a:lnTo>
                  <a:pt x="637654" y="147929"/>
                </a:lnTo>
                <a:lnTo>
                  <a:pt x="641362" y="145910"/>
                </a:lnTo>
                <a:lnTo>
                  <a:pt x="654443" y="139001"/>
                </a:lnTo>
                <a:lnTo>
                  <a:pt x="667600" y="132245"/>
                </a:lnTo>
                <a:lnTo>
                  <a:pt x="672071" y="130022"/>
                </a:lnTo>
                <a:lnTo>
                  <a:pt x="689051" y="164134"/>
                </a:lnTo>
                <a:lnTo>
                  <a:pt x="684682" y="166306"/>
                </a:lnTo>
                <a:lnTo>
                  <a:pt x="671931" y="172846"/>
                </a:lnTo>
                <a:lnTo>
                  <a:pt x="659269" y="179539"/>
                </a:lnTo>
                <a:lnTo>
                  <a:pt x="655866" y="181394"/>
                </a:lnTo>
                <a:close/>
              </a:path>
              <a:path w="2451100" h="2419350">
                <a:moveTo>
                  <a:pt x="684699" y="166306"/>
                </a:moveTo>
                <a:lnTo>
                  <a:pt x="684898" y="166204"/>
                </a:lnTo>
                <a:lnTo>
                  <a:pt x="684699" y="166306"/>
                </a:lnTo>
                <a:close/>
              </a:path>
              <a:path w="2451100" h="2419350">
                <a:moveTo>
                  <a:pt x="671942" y="172846"/>
                </a:moveTo>
                <a:lnTo>
                  <a:pt x="672134" y="172745"/>
                </a:lnTo>
                <a:lnTo>
                  <a:pt x="671942" y="172846"/>
                </a:lnTo>
                <a:close/>
              </a:path>
              <a:path w="2451100" h="2419350">
                <a:moveTo>
                  <a:pt x="659285" y="179539"/>
                </a:moveTo>
                <a:lnTo>
                  <a:pt x="659472" y="179438"/>
                </a:lnTo>
                <a:lnTo>
                  <a:pt x="659285" y="179539"/>
                </a:lnTo>
                <a:close/>
              </a:path>
              <a:path w="2451100" h="2419350">
                <a:moveTo>
                  <a:pt x="722960" y="147815"/>
                </a:moveTo>
                <a:lnTo>
                  <a:pt x="706805" y="113309"/>
                </a:lnTo>
                <a:lnTo>
                  <a:pt x="721182" y="106781"/>
                </a:lnTo>
                <a:lnTo>
                  <a:pt x="734796" y="100799"/>
                </a:lnTo>
                <a:lnTo>
                  <a:pt x="742289" y="97624"/>
                </a:lnTo>
                <a:lnTo>
                  <a:pt x="757174" y="132689"/>
                </a:lnTo>
                <a:lnTo>
                  <a:pt x="749782" y="135826"/>
                </a:lnTo>
                <a:lnTo>
                  <a:pt x="736600" y="141617"/>
                </a:lnTo>
                <a:lnTo>
                  <a:pt x="723493" y="147561"/>
                </a:lnTo>
                <a:lnTo>
                  <a:pt x="722960" y="147815"/>
                </a:lnTo>
                <a:close/>
              </a:path>
              <a:path w="2451100" h="2419350">
                <a:moveTo>
                  <a:pt x="749795" y="135826"/>
                </a:moveTo>
                <a:lnTo>
                  <a:pt x="749998" y="135737"/>
                </a:lnTo>
                <a:lnTo>
                  <a:pt x="749795" y="135826"/>
                </a:lnTo>
                <a:close/>
              </a:path>
              <a:path w="2451100" h="2419350">
                <a:moveTo>
                  <a:pt x="736607" y="141617"/>
                </a:moveTo>
                <a:lnTo>
                  <a:pt x="736803" y="141528"/>
                </a:lnTo>
                <a:lnTo>
                  <a:pt x="736607" y="141617"/>
                </a:lnTo>
                <a:close/>
              </a:path>
              <a:path w="2451100" h="2419350">
                <a:moveTo>
                  <a:pt x="723505" y="147561"/>
                </a:moveTo>
                <a:lnTo>
                  <a:pt x="723696" y="147472"/>
                </a:lnTo>
                <a:lnTo>
                  <a:pt x="723505" y="147561"/>
                </a:lnTo>
                <a:close/>
              </a:path>
              <a:path w="2451100" h="2419350">
                <a:moveTo>
                  <a:pt x="791832" y="118630"/>
                </a:moveTo>
                <a:lnTo>
                  <a:pt x="778230" y="83032"/>
                </a:lnTo>
                <a:lnTo>
                  <a:pt x="790117" y="78498"/>
                </a:lnTo>
                <a:lnTo>
                  <a:pt x="804151" y="73329"/>
                </a:lnTo>
                <a:lnTo>
                  <a:pt x="814412" y="69697"/>
                </a:lnTo>
                <a:lnTo>
                  <a:pt x="827138" y="105600"/>
                </a:lnTo>
                <a:lnTo>
                  <a:pt x="817241" y="109118"/>
                </a:lnTo>
                <a:lnTo>
                  <a:pt x="803389" y="114211"/>
                </a:lnTo>
                <a:lnTo>
                  <a:pt x="791832" y="118630"/>
                </a:lnTo>
                <a:close/>
              </a:path>
              <a:path w="2451100" h="2419350">
                <a:moveTo>
                  <a:pt x="816990" y="109207"/>
                </a:moveTo>
                <a:lnTo>
                  <a:pt x="817206" y="109118"/>
                </a:lnTo>
                <a:lnTo>
                  <a:pt x="816990" y="109207"/>
                </a:lnTo>
                <a:close/>
              </a:path>
              <a:path w="2451100" h="2419350">
                <a:moveTo>
                  <a:pt x="803405" y="114211"/>
                </a:moveTo>
                <a:lnTo>
                  <a:pt x="803605" y="114134"/>
                </a:lnTo>
                <a:lnTo>
                  <a:pt x="803405" y="114211"/>
                </a:lnTo>
                <a:close/>
              </a:path>
              <a:path w="2451100" h="2419350">
                <a:moveTo>
                  <a:pt x="862622" y="93764"/>
                </a:moveTo>
                <a:lnTo>
                  <a:pt x="851217" y="57416"/>
                </a:lnTo>
                <a:lnTo>
                  <a:pt x="861098" y="54317"/>
                </a:lnTo>
                <a:lnTo>
                  <a:pt x="875525" y="49987"/>
                </a:lnTo>
                <a:lnTo>
                  <a:pt x="888161" y="46354"/>
                </a:lnTo>
                <a:lnTo>
                  <a:pt x="898677" y="82981"/>
                </a:lnTo>
                <a:lnTo>
                  <a:pt x="886142" y="86575"/>
                </a:lnTo>
                <a:lnTo>
                  <a:pt x="872413" y="90703"/>
                </a:lnTo>
                <a:lnTo>
                  <a:pt x="862622" y="93764"/>
                </a:lnTo>
                <a:close/>
              </a:path>
              <a:path w="2451100" h="2419350">
                <a:moveTo>
                  <a:pt x="886159" y="86575"/>
                </a:moveTo>
                <a:lnTo>
                  <a:pt x="886371" y="86512"/>
                </a:lnTo>
                <a:lnTo>
                  <a:pt x="886159" y="86575"/>
                </a:lnTo>
                <a:close/>
              </a:path>
              <a:path w="2451100" h="2419350">
                <a:moveTo>
                  <a:pt x="872159" y="90779"/>
                </a:moveTo>
                <a:lnTo>
                  <a:pt x="872388" y="90703"/>
                </a:lnTo>
                <a:lnTo>
                  <a:pt x="872159" y="90779"/>
                </a:lnTo>
                <a:close/>
              </a:path>
              <a:path w="2451100" h="2419350">
                <a:moveTo>
                  <a:pt x="934821" y="73418"/>
                </a:moveTo>
                <a:lnTo>
                  <a:pt x="925677" y="36436"/>
                </a:lnTo>
                <a:lnTo>
                  <a:pt x="933970" y="34378"/>
                </a:lnTo>
                <a:lnTo>
                  <a:pt x="948753" y="30911"/>
                </a:lnTo>
                <a:lnTo>
                  <a:pt x="963244" y="27711"/>
                </a:lnTo>
                <a:lnTo>
                  <a:pt x="971473" y="64909"/>
                </a:lnTo>
                <a:lnTo>
                  <a:pt x="957097" y="68084"/>
                </a:lnTo>
                <a:lnTo>
                  <a:pt x="942771" y="71450"/>
                </a:lnTo>
                <a:lnTo>
                  <a:pt x="934821" y="73418"/>
                </a:lnTo>
                <a:close/>
              </a:path>
              <a:path w="2451100" h="2419350">
                <a:moveTo>
                  <a:pt x="957122" y="68084"/>
                </a:moveTo>
                <a:lnTo>
                  <a:pt x="957338" y="68033"/>
                </a:lnTo>
                <a:lnTo>
                  <a:pt x="957122" y="68084"/>
                </a:lnTo>
                <a:close/>
              </a:path>
              <a:path w="2451100" h="2419350">
                <a:moveTo>
                  <a:pt x="942794" y="71450"/>
                </a:moveTo>
                <a:lnTo>
                  <a:pt x="943000" y="71399"/>
                </a:lnTo>
                <a:lnTo>
                  <a:pt x="942794" y="71450"/>
                </a:lnTo>
                <a:close/>
              </a:path>
              <a:path w="2451100" h="2419350">
                <a:moveTo>
                  <a:pt x="1008151" y="57645"/>
                </a:moveTo>
                <a:lnTo>
                  <a:pt x="1001306" y="20167"/>
                </a:lnTo>
                <a:lnTo>
                  <a:pt x="1008583" y="18834"/>
                </a:lnTo>
                <a:lnTo>
                  <a:pt x="1023696" y="16268"/>
                </a:lnTo>
                <a:lnTo>
                  <a:pt x="1039583" y="13779"/>
                </a:lnTo>
                <a:lnTo>
                  <a:pt x="1045032" y="51485"/>
                </a:lnTo>
                <a:lnTo>
                  <a:pt x="1029728" y="53886"/>
                </a:lnTo>
                <a:lnTo>
                  <a:pt x="1015085" y="56375"/>
                </a:lnTo>
                <a:lnTo>
                  <a:pt x="1008151" y="57645"/>
                </a:lnTo>
                <a:close/>
              </a:path>
              <a:path w="2451100" h="2419350">
                <a:moveTo>
                  <a:pt x="1044448" y="51574"/>
                </a:moveTo>
                <a:lnTo>
                  <a:pt x="1044676" y="51536"/>
                </a:lnTo>
                <a:lnTo>
                  <a:pt x="1044448" y="51574"/>
                </a:lnTo>
                <a:close/>
              </a:path>
              <a:path w="2451100" h="2419350">
                <a:moveTo>
                  <a:pt x="1029956" y="53850"/>
                </a:moveTo>
                <a:close/>
              </a:path>
              <a:path w="2451100" h="2419350">
                <a:moveTo>
                  <a:pt x="1029745" y="53886"/>
                </a:moveTo>
                <a:lnTo>
                  <a:pt x="1029956" y="53850"/>
                </a:lnTo>
                <a:lnTo>
                  <a:pt x="1029745" y="53886"/>
                </a:lnTo>
                <a:close/>
              </a:path>
              <a:path w="2451100" h="2419350">
                <a:moveTo>
                  <a:pt x="1015105" y="56375"/>
                </a:moveTo>
                <a:lnTo>
                  <a:pt x="1015314" y="56337"/>
                </a:lnTo>
                <a:lnTo>
                  <a:pt x="1015105" y="56375"/>
                </a:lnTo>
                <a:close/>
              </a:path>
              <a:path w="2451100" h="2419350">
                <a:moveTo>
                  <a:pt x="1082332" y="46494"/>
                </a:moveTo>
                <a:lnTo>
                  <a:pt x="1077823" y="8661"/>
                </a:lnTo>
                <a:lnTo>
                  <a:pt x="1116431" y="4686"/>
                </a:lnTo>
                <a:lnTo>
                  <a:pt x="1119517" y="42659"/>
                </a:lnTo>
                <a:lnTo>
                  <a:pt x="1103886" y="44119"/>
                </a:lnTo>
                <a:lnTo>
                  <a:pt x="1088936" y="45707"/>
                </a:lnTo>
                <a:lnTo>
                  <a:pt x="1082332" y="46494"/>
                </a:lnTo>
                <a:close/>
              </a:path>
              <a:path w="2451100" h="2419350">
                <a:moveTo>
                  <a:pt x="1118882" y="42710"/>
                </a:moveTo>
                <a:lnTo>
                  <a:pt x="1119124" y="42684"/>
                </a:lnTo>
                <a:lnTo>
                  <a:pt x="1118882" y="42710"/>
                </a:lnTo>
                <a:close/>
              </a:path>
              <a:path w="2451100" h="2419350">
                <a:moveTo>
                  <a:pt x="1103902" y="44118"/>
                </a:moveTo>
                <a:lnTo>
                  <a:pt x="1104125" y="44094"/>
                </a:lnTo>
                <a:lnTo>
                  <a:pt x="1103902" y="44118"/>
                </a:lnTo>
                <a:close/>
              </a:path>
              <a:path w="2451100" h="2419350">
                <a:moveTo>
                  <a:pt x="1103886" y="44119"/>
                </a:moveTo>
                <a:close/>
              </a:path>
              <a:path w="2451100" h="2419350">
                <a:moveTo>
                  <a:pt x="1088963" y="45707"/>
                </a:moveTo>
                <a:lnTo>
                  <a:pt x="1089177" y="45681"/>
                </a:lnTo>
                <a:lnTo>
                  <a:pt x="1088963" y="45707"/>
                </a:lnTo>
                <a:close/>
              </a:path>
              <a:path w="2451100" h="2419350">
                <a:moveTo>
                  <a:pt x="1157046" y="39992"/>
                </a:moveTo>
                <a:lnTo>
                  <a:pt x="1154899" y="1955"/>
                </a:lnTo>
                <a:lnTo>
                  <a:pt x="1162418" y="1523"/>
                </a:lnTo>
                <a:lnTo>
                  <a:pt x="1178102" y="838"/>
                </a:lnTo>
                <a:lnTo>
                  <a:pt x="1193444" y="355"/>
                </a:lnTo>
                <a:lnTo>
                  <a:pt x="1194638" y="38442"/>
                </a:lnTo>
                <a:lnTo>
                  <a:pt x="1179423" y="38912"/>
                </a:lnTo>
                <a:lnTo>
                  <a:pt x="1179652" y="38912"/>
                </a:lnTo>
                <a:lnTo>
                  <a:pt x="1164225" y="39585"/>
                </a:lnTo>
                <a:lnTo>
                  <a:pt x="1157046" y="39992"/>
                </a:lnTo>
                <a:close/>
              </a:path>
              <a:path w="2451100" h="2419350">
                <a:moveTo>
                  <a:pt x="1164282" y="39582"/>
                </a:moveTo>
                <a:lnTo>
                  <a:pt x="1164450" y="39573"/>
                </a:lnTo>
                <a:lnTo>
                  <a:pt x="1164282" y="39582"/>
                </a:lnTo>
                <a:close/>
              </a:path>
              <a:path w="2451100" h="2419350">
                <a:moveTo>
                  <a:pt x="1164225" y="39585"/>
                </a:moveTo>
                <a:close/>
              </a:path>
              <a:path w="2451100" h="2419350">
                <a:moveTo>
                  <a:pt x="1256245" y="38442"/>
                </a:moveTo>
                <a:lnTo>
                  <a:pt x="1240701" y="38150"/>
                </a:lnTo>
                <a:lnTo>
                  <a:pt x="1232014" y="38099"/>
                </a:lnTo>
                <a:lnTo>
                  <a:pt x="1232255" y="0"/>
                </a:lnTo>
                <a:lnTo>
                  <a:pt x="1241298" y="50"/>
                </a:lnTo>
                <a:lnTo>
                  <a:pt x="1257084" y="342"/>
                </a:lnTo>
                <a:lnTo>
                  <a:pt x="1270825" y="774"/>
                </a:lnTo>
                <a:lnTo>
                  <a:pt x="1269645" y="38430"/>
                </a:lnTo>
                <a:lnTo>
                  <a:pt x="1256004" y="38430"/>
                </a:lnTo>
                <a:lnTo>
                  <a:pt x="1256245" y="38442"/>
                </a:lnTo>
                <a:close/>
              </a:path>
              <a:path w="2451100" h="2419350">
                <a:moveTo>
                  <a:pt x="1269631" y="38861"/>
                </a:moveTo>
                <a:lnTo>
                  <a:pt x="1256004" y="38430"/>
                </a:lnTo>
                <a:lnTo>
                  <a:pt x="1269645" y="38430"/>
                </a:lnTo>
                <a:lnTo>
                  <a:pt x="1269631" y="38861"/>
                </a:lnTo>
                <a:close/>
              </a:path>
              <a:path w="2451100" h="2419350">
                <a:moveTo>
                  <a:pt x="1344685" y="41478"/>
                </a:moveTo>
                <a:lnTo>
                  <a:pt x="1316977" y="41478"/>
                </a:lnTo>
                <a:lnTo>
                  <a:pt x="1306969" y="40792"/>
                </a:lnTo>
                <a:lnTo>
                  <a:pt x="1309585" y="2781"/>
                </a:lnTo>
                <a:lnTo>
                  <a:pt x="1319720" y="3479"/>
                </a:lnTo>
                <a:lnTo>
                  <a:pt x="1335239" y="4737"/>
                </a:lnTo>
                <a:lnTo>
                  <a:pt x="1348028" y="5943"/>
                </a:lnTo>
                <a:lnTo>
                  <a:pt x="1344685" y="41478"/>
                </a:lnTo>
                <a:close/>
              </a:path>
              <a:path w="2451100" h="2419350">
                <a:moveTo>
                  <a:pt x="1344460" y="43878"/>
                </a:moveTo>
                <a:lnTo>
                  <a:pt x="1331798" y="42684"/>
                </a:lnTo>
                <a:lnTo>
                  <a:pt x="1316748" y="41465"/>
                </a:lnTo>
                <a:lnTo>
                  <a:pt x="1316977" y="41478"/>
                </a:lnTo>
                <a:lnTo>
                  <a:pt x="1344685" y="41478"/>
                </a:lnTo>
                <a:lnTo>
                  <a:pt x="1344460" y="43878"/>
                </a:lnTo>
                <a:close/>
              </a:path>
              <a:path w="2451100" h="2419350">
                <a:moveTo>
                  <a:pt x="1418843" y="53517"/>
                </a:moveTo>
                <a:lnTo>
                  <a:pt x="1406245" y="51536"/>
                </a:lnTo>
                <a:lnTo>
                  <a:pt x="1391475" y="49402"/>
                </a:lnTo>
                <a:lnTo>
                  <a:pt x="1381607" y="48107"/>
                </a:lnTo>
                <a:lnTo>
                  <a:pt x="1386586" y="10337"/>
                </a:lnTo>
                <a:lnTo>
                  <a:pt x="1396796" y="11683"/>
                </a:lnTo>
                <a:lnTo>
                  <a:pt x="1412036" y="13881"/>
                </a:lnTo>
                <a:lnTo>
                  <a:pt x="1424762" y="15887"/>
                </a:lnTo>
                <a:lnTo>
                  <a:pt x="1418843" y="53517"/>
                </a:lnTo>
                <a:close/>
              </a:path>
              <a:path w="2451100" h="2419350">
                <a:moveTo>
                  <a:pt x="1493119" y="64896"/>
                </a:moveTo>
                <a:lnTo>
                  <a:pt x="1479423" y="64896"/>
                </a:lnTo>
                <a:lnTo>
                  <a:pt x="1464729" y="61836"/>
                </a:lnTo>
                <a:lnTo>
                  <a:pt x="1455648" y="60070"/>
                </a:lnTo>
                <a:lnTo>
                  <a:pt x="1462963" y="22682"/>
                </a:lnTo>
                <a:lnTo>
                  <a:pt x="1472387" y="24523"/>
                </a:lnTo>
                <a:lnTo>
                  <a:pt x="1487309" y="27622"/>
                </a:lnTo>
                <a:lnTo>
                  <a:pt x="1500708" y="30594"/>
                </a:lnTo>
                <a:lnTo>
                  <a:pt x="1493119" y="64896"/>
                </a:lnTo>
                <a:close/>
              </a:path>
              <a:path w="2451100" h="2419350">
                <a:moveTo>
                  <a:pt x="1492478" y="67792"/>
                </a:moveTo>
                <a:lnTo>
                  <a:pt x="1479194" y="64858"/>
                </a:lnTo>
                <a:lnTo>
                  <a:pt x="1479423" y="64896"/>
                </a:lnTo>
                <a:lnTo>
                  <a:pt x="1493119" y="64896"/>
                </a:lnTo>
                <a:lnTo>
                  <a:pt x="1492478" y="67792"/>
                </a:lnTo>
                <a:close/>
              </a:path>
              <a:path w="2451100" h="2419350">
                <a:moveTo>
                  <a:pt x="1566076" y="82537"/>
                </a:moveTo>
                <a:lnTo>
                  <a:pt x="1550733" y="82537"/>
                </a:lnTo>
                <a:lnTo>
                  <a:pt x="1536382" y="78612"/>
                </a:lnTo>
                <a:lnTo>
                  <a:pt x="1528813" y="76644"/>
                </a:lnTo>
                <a:lnTo>
                  <a:pt x="1538414" y="39776"/>
                </a:lnTo>
                <a:lnTo>
                  <a:pt x="1546326" y="41833"/>
                </a:lnTo>
                <a:lnTo>
                  <a:pt x="1560893" y="45821"/>
                </a:lnTo>
                <a:lnTo>
                  <a:pt x="1575815" y="50114"/>
                </a:lnTo>
                <a:lnTo>
                  <a:pt x="1566076" y="82537"/>
                </a:lnTo>
                <a:close/>
              </a:path>
              <a:path w="2451100" h="2419350">
                <a:moveTo>
                  <a:pt x="1564863" y="86575"/>
                </a:moveTo>
                <a:lnTo>
                  <a:pt x="1550504" y="82486"/>
                </a:lnTo>
                <a:lnTo>
                  <a:pt x="1550733" y="82537"/>
                </a:lnTo>
                <a:lnTo>
                  <a:pt x="1566076" y="82537"/>
                </a:lnTo>
                <a:lnTo>
                  <a:pt x="1564863" y="86575"/>
                </a:lnTo>
                <a:close/>
              </a:path>
              <a:path w="2451100" h="2419350">
                <a:moveTo>
                  <a:pt x="1564855" y="86601"/>
                </a:moveTo>
                <a:close/>
              </a:path>
              <a:path w="2451100" h="2419350">
                <a:moveTo>
                  <a:pt x="1638210" y="104355"/>
                </a:moveTo>
                <a:lnTo>
                  <a:pt x="1620227" y="104346"/>
                </a:lnTo>
                <a:lnTo>
                  <a:pt x="1606283" y="99593"/>
                </a:lnTo>
                <a:lnTo>
                  <a:pt x="1600784" y="97789"/>
                </a:lnTo>
                <a:lnTo>
                  <a:pt x="1612633" y="61582"/>
                </a:lnTo>
                <a:lnTo>
                  <a:pt x="1618462" y="63487"/>
                </a:lnTo>
                <a:lnTo>
                  <a:pt x="1632648" y="68325"/>
                </a:lnTo>
                <a:lnTo>
                  <a:pt x="1646770" y="73329"/>
                </a:lnTo>
                <a:lnTo>
                  <a:pt x="1649298" y="74256"/>
                </a:lnTo>
                <a:lnTo>
                  <a:pt x="1638210" y="104355"/>
                </a:lnTo>
                <a:close/>
              </a:path>
              <a:path w="2451100" h="2419350">
                <a:moveTo>
                  <a:pt x="1636128" y="110007"/>
                </a:moveTo>
                <a:lnTo>
                  <a:pt x="1633715" y="109118"/>
                </a:lnTo>
                <a:lnTo>
                  <a:pt x="1620226" y="104346"/>
                </a:lnTo>
                <a:lnTo>
                  <a:pt x="1638210" y="104355"/>
                </a:lnTo>
                <a:lnTo>
                  <a:pt x="1636128" y="110007"/>
                </a:lnTo>
                <a:close/>
              </a:path>
              <a:path w="2451100" h="2419350">
                <a:moveTo>
                  <a:pt x="1711577" y="124701"/>
                </a:moveTo>
                <a:lnTo>
                  <a:pt x="1674494" y="124701"/>
                </a:lnTo>
                <a:lnTo>
                  <a:pt x="1671294" y="123431"/>
                </a:lnTo>
                <a:lnTo>
                  <a:pt x="1685328" y="88010"/>
                </a:lnTo>
                <a:lnTo>
                  <a:pt x="1688642" y="89331"/>
                </a:lnTo>
                <a:lnTo>
                  <a:pt x="1702422" y="94983"/>
                </a:lnTo>
                <a:lnTo>
                  <a:pt x="1716125" y="100799"/>
                </a:lnTo>
                <a:lnTo>
                  <a:pt x="1721103" y="102984"/>
                </a:lnTo>
                <a:lnTo>
                  <a:pt x="1711577" y="124701"/>
                </a:lnTo>
                <a:close/>
              </a:path>
              <a:path w="2451100" h="2419350">
                <a:moveTo>
                  <a:pt x="1709170" y="130187"/>
                </a:moveTo>
                <a:lnTo>
                  <a:pt x="1687855" y="130187"/>
                </a:lnTo>
                <a:lnTo>
                  <a:pt x="1674279" y="124625"/>
                </a:lnTo>
                <a:lnTo>
                  <a:pt x="1674494" y="124701"/>
                </a:lnTo>
                <a:lnTo>
                  <a:pt x="1711577" y="124701"/>
                </a:lnTo>
                <a:lnTo>
                  <a:pt x="1709170" y="130187"/>
                </a:lnTo>
                <a:close/>
              </a:path>
              <a:path w="2451100" h="2419350">
                <a:moveTo>
                  <a:pt x="1706697" y="135826"/>
                </a:moveTo>
                <a:lnTo>
                  <a:pt x="1701139" y="135826"/>
                </a:lnTo>
                <a:lnTo>
                  <a:pt x="1687669" y="130111"/>
                </a:lnTo>
                <a:lnTo>
                  <a:pt x="1687855" y="130187"/>
                </a:lnTo>
                <a:lnTo>
                  <a:pt x="1709170" y="130187"/>
                </a:lnTo>
                <a:lnTo>
                  <a:pt x="1706697" y="135826"/>
                </a:lnTo>
                <a:close/>
              </a:path>
              <a:path w="2451100" h="2419350">
                <a:moveTo>
                  <a:pt x="1705800" y="137871"/>
                </a:moveTo>
                <a:lnTo>
                  <a:pt x="1700923" y="135737"/>
                </a:lnTo>
                <a:lnTo>
                  <a:pt x="1701139" y="135826"/>
                </a:lnTo>
                <a:lnTo>
                  <a:pt x="1706697" y="135826"/>
                </a:lnTo>
                <a:lnTo>
                  <a:pt x="1705800" y="137871"/>
                </a:lnTo>
                <a:close/>
              </a:path>
              <a:path w="2451100" h="2419350">
                <a:moveTo>
                  <a:pt x="1781990" y="153657"/>
                </a:moveTo>
                <a:lnTo>
                  <a:pt x="1740458" y="153657"/>
                </a:lnTo>
                <a:lnTo>
                  <a:pt x="1740052" y="153466"/>
                </a:lnTo>
                <a:lnTo>
                  <a:pt x="1756206" y="118960"/>
                </a:lnTo>
                <a:lnTo>
                  <a:pt x="1770062" y="125653"/>
                </a:lnTo>
                <a:lnTo>
                  <a:pt x="1783321" y="132245"/>
                </a:lnTo>
                <a:lnTo>
                  <a:pt x="1790966" y="136169"/>
                </a:lnTo>
                <a:lnTo>
                  <a:pt x="1781990" y="153657"/>
                </a:lnTo>
                <a:close/>
              </a:path>
              <a:path w="2451100" h="2419350">
                <a:moveTo>
                  <a:pt x="1775497" y="166306"/>
                </a:moveTo>
                <a:lnTo>
                  <a:pt x="1766239" y="166306"/>
                </a:lnTo>
                <a:lnTo>
                  <a:pt x="1753184" y="159804"/>
                </a:lnTo>
                <a:lnTo>
                  <a:pt x="1740270" y="153569"/>
                </a:lnTo>
                <a:lnTo>
                  <a:pt x="1740458" y="153657"/>
                </a:lnTo>
                <a:lnTo>
                  <a:pt x="1781990" y="153657"/>
                </a:lnTo>
                <a:lnTo>
                  <a:pt x="1775497" y="166306"/>
                </a:lnTo>
                <a:close/>
              </a:path>
              <a:path w="2451100" h="2419350">
                <a:moveTo>
                  <a:pt x="1773567" y="170065"/>
                </a:moveTo>
                <a:lnTo>
                  <a:pt x="1766023" y="166204"/>
                </a:lnTo>
                <a:lnTo>
                  <a:pt x="1766239" y="166306"/>
                </a:lnTo>
                <a:lnTo>
                  <a:pt x="1775497" y="166306"/>
                </a:lnTo>
                <a:lnTo>
                  <a:pt x="1773567" y="170065"/>
                </a:lnTo>
                <a:close/>
              </a:path>
              <a:path w="2451100" h="2419350">
                <a:moveTo>
                  <a:pt x="1846949" y="193370"/>
                </a:moveTo>
                <a:lnTo>
                  <a:pt x="1816709" y="193370"/>
                </a:lnTo>
                <a:lnTo>
                  <a:pt x="1806575" y="187693"/>
                </a:lnTo>
                <a:lnTo>
                  <a:pt x="1825180" y="154444"/>
                </a:lnTo>
                <a:lnTo>
                  <a:pt x="1835416" y="160172"/>
                </a:lnTo>
                <a:lnTo>
                  <a:pt x="1848192" y="167525"/>
                </a:lnTo>
                <a:lnTo>
                  <a:pt x="1858594" y="173672"/>
                </a:lnTo>
                <a:lnTo>
                  <a:pt x="1846949" y="193370"/>
                </a:lnTo>
                <a:close/>
              </a:path>
              <a:path w="2451100" h="2419350">
                <a:moveTo>
                  <a:pt x="1842737" y="200494"/>
                </a:moveTo>
                <a:lnTo>
                  <a:pt x="1829092" y="200494"/>
                </a:lnTo>
                <a:lnTo>
                  <a:pt x="1816538" y="193274"/>
                </a:lnTo>
                <a:lnTo>
                  <a:pt x="1816709" y="193370"/>
                </a:lnTo>
                <a:lnTo>
                  <a:pt x="1846949" y="193370"/>
                </a:lnTo>
                <a:lnTo>
                  <a:pt x="1842737" y="200494"/>
                </a:lnTo>
                <a:close/>
              </a:path>
              <a:path w="2451100" h="2419350">
                <a:moveTo>
                  <a:pt x="1839201" y="206476"/>
                </a:moveTo>
                <a:lnTo>
                  <a:pt x="1828888" y="200380"/>
                </a:lnTo>
                <a:lnTo>
                  <a:pt x="1829092" y="200494"/>
                </a:lnTo>
                <a:lnTo>
                  <a:pt x="1842737" y="200494"/>
                </a:lnTo>
                <a:lnTo>
                  <a:pt x="1839201" y="206476"/>
                </a:lnTo>
                <a:close/>
              </a:path>
              <a:path w="2451100" h="2419350">
                <a:moveTo>
                  <a:pt x="1908138" y="238251"/>
                </a:moveTo>
                <a:lnTo>
                  <a:pt x="1889556" y="238251"/>
                </a:lnTo>
                <a:lnTo>
                  <a:pt x="1877479" y="230289"/>
                </a:lnTo>
                <a:lnTo>
                  <a:pt x="1871014" y="226161"/>
                </a:lnTo>
                <a:lnTo>
                  <a:pt x="1891576" y="194081"/>
                </a:lnTo>
                <a:lnTo>
                  <a:pt x="1898319" y="198399"/>
                </a:lnTo>
                <a:lnTo>
                  <a:pt x="1910600" y="206489"/>
                </a:lnTo>
                <a:lnTo>
                  <a:pt x="1923910" y="215493"/>
                </a:lnTo>
                <a:lnTo>
                  <a:pt x="1908138" y="238251"/>
                </a:lnTo>
                <a:close/>
              </a:path>
              <a:path w="2451100" h="2419350">
                <a:moveTo>
                  <a:pt x="1902619" y="246214"/>
                </a:moveTo>
                <a:lnTo>
                  <a:pt x="1901355" y="246214"/>
                </a:lnTo>
                <a:lnTo>
                  <a:pt x="1889456" y="238186"/>
                </a:lnTo>
                <a:lnTo>
                  <a:pt x="1908138" y="238251"/>
                </a:lnTo>
                <a:lnTo>
                  <a:pt x="1902619" y="246214"/>
                </a:lnTo>
                <a:close/>
              </a:path>
              <a:path w="2451100" h="2419350">
                <a:moveTo>
                  <a:pt x="1902205" y="246811"/>
                </a:moveTo>
                <a:lnTo>
                  <a:pt x="1901164" y="246087"/>
                </a:lnTo>
                <a:lnTo>
                  <a:pt x="1901355" y="246214"/>
                </a:lnTo>
                <a:lnTo>
                  <a:pt x="1902619" y="246214"/>
                </a:lnTo>
                <a:lnTo>
                  <a:pt x="1902205" y="246811"/>
                </a:lnTo>
                <a:close/>
              </a:path>
              <a:path w="2451100" h="2419350">
                <a:moveTo>
                  <a:pt x="1971967" y="279425"/>
                </a:moveTo>
                <a:lnTo>
                  <a:pt x="1947494" y="279425"/>
                </a:lnTo>
                <a:lnTo>
                  <a:pt x="1935937" y="270789"/>
                </a:lnTo>
                <a:lnTo>
                  <a:pt x="1932914" y="268592"/>
                </a:lnTo>
                <a:lnTo>
                  <a:pt x="1955355" y="237794"/>
                </a:lnTo>
                <a:lnTo>
                  <a:pt x="1958644" y="240195"/>
                </a:lnTo>
                <a:lnTo>
                  <a:pt x="1970392" y="248970"/>
                </a:lnTo>
                <a:lnTo>
                  <a:pt x="1982012" y="257886"/>
                </a:lnTo>
                <a:lnTo>
                  <a:pt x="1986267" y="261213"/>
                </a:lnTo>
                <a:lnTo>
                  <a:pt x="1971967" y="279425"/>
                </a:lnTo>
                <a:close/>
              </a:path>
              <a:path w="2451100" h="2419350">
                <a:moveTo>
                  <a:pt x="1965187" y="288061"/>
                </a:moveTo>
                <a:lnTo>
                  <a:pt x="1958757" y="288059"/>
                </a:lnTo>
                <a:lnTo>
                  <a:pt x="1947303" y="279285"/>
                </a:lnTo>
                <a:lnTo>
                  <a:pt x="1947494" y="279425"/>
                </a:lnTo>
                <a:lnTo>
                  <a:pt x="1971967" y="279425"/>
                </a:lnTo>
                <a:lnTo>
                  <a:pt x="1965187" y="288061"/>
                </a:lnTo>
                <a:close/>
              </a:path>
              <a:path w="2451100" h="2419350">
                <a:moveTo>
                  <a:pt x="1962734" y="291185"/>
                </a:moveTo>
                <a:lnTo>
                  <a:pt x="1958757" y="288059"/>
                </a:lnTo>
                <a:lnTo>
                  <a:pt x="1965187" y="288061"/>
                </a:lnTo>
                <a:lnTo>
                  <a:pt x="1962734" y="291185"/>
                </a:lnTo>
                <a:close/>
              </a:path>
              <a:path w="2451100" h="2419350">
                <a:moveTo>
                  <a:pt x="2033992" y="323888"/>
                </a:moveTo>
                <a:lnTo>
                  <a:pt x="2002739" y="323888"/>
                </a:lnTo>
                <a:lnTo>
                  <a:pt x="1991855" y="314693"/>
                </a:lnTo>
                <a:lnTo>
                  <a:pt x="2016429" y="285584"/>
                </a:lnTo>
                <a:lnTo>
                  <a:pt x="2027402" y="294843"/>
                </a:lnTo>
                <a:lnTo>
                  <a:pt x="2038464" y="304418"/>
                </a:lnTo>
                <a:lnTo>
                  <a:pt x="2045627" y="310756"/>
                </a:lnTo>
                <a:lnTo>
                  <a:pt x="2033992" y="323888"/>
                </a:lnTo>
                <a:close/>
              </a:path>
              <a:path w="2451100" h="2419350">
                <a:moveTo>
                  <a:pt x="2025777" y="333159"/>
                </a:moveTo>
                <a:lnTo>
                  <a:pt x="2013457" y="333159"/>
                </a:lnTo>
                <a:lnTo>
                  <a:pt x="2002671" y="323830"/>
                </a:lnTo>
                <a:lnTo>
                  <a:pt x="2033992" y="323888"/>
                </a:lnTo>
                <a:lnTo>
                  <a:pt x="2025777" y="333159"/>
                </a:lnTo>
                <a:close/>
              </a:path>
              <a:path w="2451100" h="2419350">
                <a:moveTo>
                  <a:pt x="2020354" y="339280"/>
                </a:moveTo>
                <a:lnTo>
                  <a:pt x="2013280" y="333006"/>
                </a:lnTo>
                <a:lnTo>
                  <a:pt x="2013457" y="333159"/>
                </a:lnTo>
                <a:lnTo>
                  <a:pt x="2025777" y="333159"/>
                </a:lnTo>
                <a:lnTo>
                  <a:pt x="2020354" y="339280"/>
                </a:lnTo>
                <a:close/>
              </a:path>
              <a:path w="2451100" h="2419350">
                <a:moveTo>
                  <a:pt x="2074837" y="390893"/>
                </a:moveTo>
                <a:lnTo>
                  <a:pt x="2065134" y="381190"/>
                </a:lnTo>
                <a:lnTo>
                  <a:pt x="2054999" y="371309"/>
                </a:lnTo>
                <a:lnTo>
                  <a:pt x="2047925" y="364578"/>
                </a:lnTo>
                <a:lnTo>
                  <a:pt x="2074189" y="336981"/>
                </a:lnTo>
                <a:lnTo>
                  <a:pt x="2081517" y="343954"/>
                </a:lnTo>
                <a:lnTo>
                  <a:pt x="2091969" y="354152"/>
                </a:lnTo>
                <a:lnTo>
                  <a:pt x="2101761" y="363931"/>
                </a:lnTo>
                <a:lnTo>
                  <a:pt x="2074837" y="390893"/>
                </a:lnTo>
                <a:close/>
              </a:path>
              <a:path w="2451100" h="2419350">
                <a:moveTo>
                  <a:pt x="2153058" y="422046"/>
                </a:moveTo>
                <a:lnTo>
                  <a:pt x="2104605" y="422046"/>
                </a:lnTo>
                <a:lnTo>
                  <a:pt x="2100732" y="417906"/>
                </a:lnTo>
                <a:lnTo>
                  <a:pt x="2128608" y="391921"/>
                </a:lnTo>
                <a:lnTo>
                  <a:pt x="2132558" y="396151"/>
                </a:lnTo>
                <a:lnTo>
                  <a:pt x="2142375" y="406958"/>
                </a:lnTo>
                <a:lnTo>
                  <a:pt x="2152111" y="417906"/>
                </a:lnTo>
                <a:lnTo>
                  <a:pt x="2154567" y="420738"/>
                </a:lnTo>
                <a:lnTo>
                  <a:pt x="2153058" y="422046"/>
                </a:lnTo>
                <a:close/>
              </a:path>
              <a:path w="2451100" h="2419350">
                <a:moveTo>
                  <a:pt x="2125776" y="445693"/>
                </a:moveTo>
                <a:lnTo>
                  <a:pt x="2123363" y="442912"/>
                </a:lnTo>
                <a:lnTo>
                  <a:pt x="2113978" y="432346"/>
                </a:lnTo>
                <a:lnTo>
                  <a:pt x="2104524" y="421959"/>
                </a:lnTo>
                <a:lnTo>
                  <a:pt x="2153058" y="422046"/>
                </a:lnTo>
                <a:lnTo>
                  <a:pt x="2125776" y="445693"/>
                </a:lnTo>
                <a:close/>
              </a:path>
              <a:path w="2451100" h="2419350">
                <a:moveTo>
                  <a:pt x="2199594" y="475475"/>
                </a:moveTo>
                <a:lnTo>
                  <a:pt x="2150935" y="475475"/>
                </a:lnTo>
                <a:lnTo>
                  <a:pt x="2150084" y="474446"/>
                </a:lnTo>
                <a:lnTo>
                  <a:pt x="2179446" y="450176"/>
                </a:lnTo>
                <a:lnTo>
                  <a:pt x="2180374" y="451294"/>
                </a:lnTo>
                <a:lnTo>
                  <a:pt x="2189543" y="462660"/>
                </a:lnTo>
                <a:lnTo>
                  <a:pt x="2198573" y="474141"/>
                </a:lnTo>
                <a:lnTo>
                  <a:pt x="2199594" y="475475"/>
                </a:lnTo>
                <a:close/>
              </a:path>
              <a:path w="2451100" h="2419350">
                <a:moveTo>
                  <a:pt x="2195832" y="486486"/>
                </a:moveTo>
                <a:lnTo>
                  <a:pt x="2159812" y="486486"/>
                </a:lnTo>
                <a:lnTo>
                  <a:pt x="2150783" y="475297"/>
                </a:lnTo>
                <a:lnTo>
                  <a:pt x="2150935" y="475475"/>
                </a:lnTo>
                <a:lnTo>
                  <a:pt x="2199594" y="475475"/>
                </a:lnTo>
                <a:lnTo>
                  <a:pt x="2203513" y="480593"/>
                </a:lnTo>
                <a:lnTo>
                  <a:pt x="2195832" y="486486"/>
                </a:lnTo>
                <a:close/>
              </a:path>
              <a:path w="2451100" h="2419350">
                <a:moveTo>
                  <a:pt x="2181332" y="497611"/>
                </a:moveTo>
                <a:lnTo>
                  <a:pt x="2168550" y="497611"/>
                </a:lnTo>
                <a:lnTo>
                  <a:pt x="2159660" y="486308"/>
                </a:lnTo>
                <a:lnTo>
                  <a:pt x="2159812" y="486486"/>
                </a:lnTo>
                <a:lnTo>
                  <a:pt x="2195832" y="486486"/>
                </a:lnTo>
                <a:lnTo>
                  <a:pt x="2181332" y="497611"/>
                </a:lnTo>
                <a:close/>
              </a:path>
              <a:path w="2451100" h="2419350">
                <a:moveTo>
                  <a:pt x="2173287" y="503783"/>
                </a:moveTo>
                <a:lnTo>
                  <a:pt x="2168416" y="497441"/>
                </a:lnTo>
                <a:lnTo>
                  <a:pt x="2168550" y="497611"/>
                </a:lnTo>
                <a:lnTo>
                  <a:pt x="2181332" y="497611"/>
                </a:lnTo>
                <a:lnTo>
                  <a:pt x="2173287" y="503783"/>
                </a:lnTo>
                <a:close/>
              </a:path>
              <a:path w="2451100" h="2419350">
                <a:moveTo>
                  <a:pt x="2217013" y="564768"/>
                </a:moveTo>
                <a:lnTo>
                  <a:pt x="2210130" y="554583"/>
                </a:lnTo>
                <a:lnTo>
                  <a:pt x="2202065" y="542950"/>
                </a:lnTo>
                <a:lnTo>
                  <a:pt x="2195576" y="533831"/>
                </a:lnTo>
                <a:lnTo>
                  <a:pt x="2226614" y="511746"/>
                </a:lnTo>
                <a:lnTo>
                  <a:pt x="2233307" y="521144"/>
                </a:lnTo>
                <a:lnTo>
                  <a:pt x="2241638" y="533158"/>
                </a:lnTo>
                <a:lnTo>
                  <a:pt x="2248585" y="543432"/>
                </a:lnTo>
                <a:lnTo>
                  <a:pt x="2217013" y="564768"/>
                </a:lnTo>
                <a:close/>
              </a:path>
              <a:path w="2451100" h="2419350">
                <a:moveTo>
                  <a:pt x="2285590" y="602310"/>
                </a:moveTo>
                <a:lnTo>
                  <a:pt x="2241143" y="602310"/>
                </a:lnTo>
                <a:lnTo>
                  <a:pt x="2237320" y="596188"/>
                </a:lnTo>
                <a:lnTo>
                  <a:pt x="2269642" y="576021"/>
                </a:lnTo>
                <a:lnTo>
                  <a:pt x="2273515" y="582231"/>
                </a:lnTo>
                <a:lnTo>
                  <a:pt x="2281123" y="594753"/>
                </a:lnTo>
                <a:lnTo>
                  <a:pt x="2285590" y="602310"/>
                </a:lnTo>
                <a:close/>
              </a:path>
              <a:path w="2451100" h="2419350">
                <a:moveTo>
                  <a:pt x="2259364" y="626656"/>
                </a:moveTo>
                <a:lnTo>
                  <a:pt x="2255723" y="626656"/>
                </a:lnTo>
                <a:lnTo>
                  <a:pt x="2248382" y="614235"/>
                </a:lnTo>
                <a:lnTo>
                  <a:pt x="2241016" y="602106"/>
                </a:lnTo>
                <a:lnTo>
                  <a:pt x="2241143" y="602310"/>
                </a:lnTo>
                <a:lnTo>
                  <a:pt x="2285590" y="602310"/>
                </a:lnTo>
                <a:lnTo>
                  <a:pt x="2288578" y="607364"/>
                </a:lnTo>
                <a:lnTo>
                  <a:pt x="2289657" y="609244"/>
                </a:lnTo>
                <a:lnTo>
                  <a:pt x="2259364" y="626656"/>
                </a:lnTo>
                <a:close/>
              </a:path>
              <a:path w="2451100" h="2419350">
                <a:moveTo>
                  <a:pt x="2256624" y="628230"/>
                </a:moveTo>
                <a:lnTo>
                  <a:pt x="2255596" y="626452"/>
                </a:lnTo>
                <a:lnTo>
                  <a:pt x="2255723" y="626656"/>
                </a:lnTo>
                <a:lnTo>
                  <a:pt x="2259364" y="626656"/>
                </a:lnTo>
                <a:lnTo>
                  <a:pt x="2256624" y="628230"/>
                </a:lnTo>
                <a:close/>
              </a:path>
              <a:path w="2451100" h="2419350">
                <a:moveTo>
                  <a:pt x="2319483" y="663867"/>
                </a:moveTo>
                <a:lnTo>
                  <a:pt x="2276500" y="663867"/>
                </a:lnTo>
                <a:lnTo>
                  <a:pt x="2274989" y="661073"/>
                </a:lnTo>
                <a:lnTo>
                  <a:pt x="2308466" y="642912"/>
                </a:lnTo>
                <a:lnTo>
                  <a:pt x="2310041" y="645794"/>
                </a:lnTo>
                <a:lnTo>
                  <a:pt x="2316886" y="658787"/>
                </a:lnTo>
                <a:lnTo>
                  <a:pt x="2319483" y="663867"/>
                </a:lnTo>
                <a:close/>
              </a:path>
              <a:path w="2451100" h="2419350">
                <a:moveTo>
                  <a:pt x="2302617" y="689114"/>
                </a:moveTo>
                <a:lnTo>
                  <a:pt x="2289606" y="689114"/>
                </a:lnTo>
                <a:lnTo>
                  <a:pt x="2283015" y="676236"/>
                </a:lnTo>
                <a:lnTo>
                  <a:pt x="2276472" y="663815"/>
                </a:lnTo>
                <a:lnTo>
                  <a:pt x="2319483" y="663867"/>
                </a:lnTo>
                <a:lnTo>
                  <a:pt x="2323579" y="671880"/>
                </a:lnTo>
                <a:lnTo>
                  <a:pt x="2326297" y="677367"/>
                </a:lnTo>
                <a:lnTo>
                  <a:pt x="2302617" y="689114"/>
                </a:lnTo>
                <a:close/>
              </a:path>
              <a:path w="2451100" h="2419350">
                <a:moveTo>
                  <a:pt x="2292172" y="694296"/>
                </a:moveTo>
                <a:lnTo>
                  <a:pt x="2289492" y="688911"/>
                </a:lnTo>
                <a:lnTo>
                  <a:pt x="2289606" y="689114"/>
                </a:lnTo>
                <a:lnTo>
                  <a:pt x="2302617" y="689114"/>
                </a:lnTo>
                <a:lnTo>
                  <a:pt x="2292172" y="694296"/>
                </a:lnTo>
                <a:close/>
              </a:path>
              <a:path w="2451100" h="2419350">
                <a:moveTo>
                  <a:pt x="2355517" y="740663"/>
                </a:moveTo>
                <a:lnTo>
                  <a:pt x="2313990" y="740663"/>
                </a:lnTo>
                <a:lnTo>
                  <a:pt x="2308288" y="728040"/>
                </a:lnTo>
                <a:lnTo>
                  <a:pt x="2343023" y="712381"/>
                </a:lnTo>
                <a:lnTo>
                  <a:pt x="2348763" y="725119"/>
                </a:lnTo>
                <a:lnTo>
                  <a:pt x="2354668" y="738644"/>
                </a:lnTo>
                <a:lnTo>
                  <a:pt x="2355517" y="740663"/>
                </a:lnTo>
                <a:close/>
              </a:path>
              <a:path w="2451100" h="2419350">
                <a:moveTo>
                  <a:pt x="2323376" y="762507"/>
                </a:moveTo>
                <a:lnTo>
                  <a:pt x="2319604" y="753554"/>
                </a:lnTo>
                <a:lnTo>
                  <a:pt x="2313889" y="740448"/>
                </a:lnTo>
                <a:lnTo>
                  <a:pt x="2313990" y="740663"/>
                </a:lnTo>
                <a:lnTo>
                  <a:pt x="2355517" y="740663"/>
                </a:lnTo>
                <a:lnTo>
                  <a:pt x="2358478" y="747712"/>
                </a:lnTo>
                <a:lnTo>
                  <a:pt x="2323376" y="762507"/>
                </a:lnTo>
                <a:close/>
              </a:path>
              <a:path w="2451100" h="2419350">
                <a:moveTo>
                  <a:pt x="2381486" y="806957"/>
                </a:moveTo>
                <a:lnTo>
                  <a:pt x="2340940" y="806957"/>
                </a:lnTo>
                <a:lnTo>
                  <a:pt x="2337257" y="797217"/>
                </a:lnTo>
                <a:lnTo>
                  <a:pt x="2372893" y="783742"/>
                </a:lnTo>
                <a:lnTo>
                  <a:pt x="2376614" y="793597"/>
                </a:lnTo>
                <a:lnTo>
                  <a:pt x="2381486" y="806957"/>
                </a:lnTo>
                <a:close/>
              </a:path>
              <a:path w="2451100" h="2419350">
                <a:moveTo>
                  <a:pt x="2384780" y="820445"/>
                </a:moveTo>
                <a:lnTo>
                  <a:pt x="2345855" y="820445"/>
                </a:lnTo>
                <a:lnTo>
                  <a:pt x="2340851" y="806729"/>
                </a:lnTo>
                <a:lnTo>
                  <a:pt x="2340940" y="806957"/>
                </a:lnTo>
                <a:lnTo>
                  <a:pt x="2381486" y="806957"/>
                </a:lnTo>
                <a:lnTo>
                  <a:pt x="2386050" y="820000"/>
                </a:lnTo>
                <a:lnTo>
                  <a:pt x="2384780" y="820445"/>
                </a:lnTo>
                <a:close/>
              </a:path>
              <a:path w="2451100" h="2419350">
                <a:moveTo>
                  <a:pt x="2350096" y="832586"/>
                </a:moveTo>
                <a:lnTo>
                  <a:pt x="2345766" y="820229"/>
                </a:lnTo>
                <a:lnTo>
                  <a:pt x="2345855" y="820445"/>
                </a:lnTo>
                <a:lnTo>
                  <a:pt x="2384780" y="820445"/>
                </a:lnTo>
                <a:lnTo>
                  <a:pt x="2350096" y="832586"/>
                </a:lnTo>
                <a:close/>
              </a:path>
              <a:path w="2451100" h="2419350">
                <a:moveTo>
                  <a:pt x="2376107" y="902957"/>
                </a:moveTo>
                <a:lnTo>
                  <a:pt x="2371839" y="902957"/>
                </a:lnTo>
                <a:lnTo>
                  <a:pt x="2367864" y="888796"/>
                </a:lnTo>
                <a:lnTo>
                  <a:pt x="2363774" y="874941"/>
                </a:lnTo>
                <a:lnTo>
                  <a:pt x="2361679" y="868133"/>
                </a:lnTo>
                <a:lnTo>
                  <a:pt x="2398077" y="856907"/>
                </a:lnTo>
                <a:lnTo>
                  <a:pt x="2400287" y="864057"/>
                </a:lnTo>
                <a:lnTo>
                  <a:pt x="2404503" y="878370"/>
                </a:lnTo>
                <a:lnTo>
                  <a:pt x="2408554" y="892771"/>
                </a:lnTo>
                <a:lnTo>
                  <a:pt x="2408923" y="894181"/>
                </a:lnTo>
                <a:lnTo>
                  <a:pt x="2376107" y="902957"/>
                </a:lnTo>
                <a:close/>
              </a:path>
              <a:path w="2451100" h="2419350">
                <a:moveTo>
                  <a:pt x="2372118" y="904024"/>
                </a:moveTo>
                <a:lnTo>
                  <a:pt x="2371786" y="902770"/>
                </a:lnTo>
                <a:lnTo>
                  <a:pt x="2371839" y="902957"/>
                </a:lnTo>
                <a:lnTo>
                  <a:pt x="2376107" y="902957"/>
                </a:lnTo>
                <a:lnTo>
                  <a:pt x="2372118" y="904024"/>
                </a:lnTo>
                <a:close/>
              </a:path>
              <a:path w="2451100" h="2419350">
                <a:moveTo>
                  <a:pt x="2421625" y="945159"/>
                </a:moveTo>
                <a:lnTo>
                  <a:pt x="2382558" y="945159"/>
                </a:lnTo>
                <a:lnTo>
                  <a:pt x="2381427" y="940473"/>
                </a:lnTo>
                <a:lnTo>
                  <a:pt x="2418461" y="931557"/>
                </a:lnTo>
                <a:lnTo>
                  <a:pt x="2419629" y="936358"/>
                </a:lnTo>
                <a:lnTo>
                  <a:pt x="2421625" y="945159"/>
                </a:lnTo>
                <a:close/>
              </a:path>
              <a:path w="2451100" h="2419350">
                <a:moveTo>
                  <a:pt x="2406147" y="973620"/>
                </a:moveTo>
                <a:lnTo>
                  <a:pt x="2388831" y="973620"/>
                </a:lnTo>
                <a:lnTo>
                  <a:pt x="2385720" y="959116"/>
                </a:lnTo>
                <a:lnTo>
                  <a:pt x="2382494" y="944918"/>
                </a:lnTo>
                <a:lnTo>
                  <a:pt x="2382558" y="945159"/>
                </a:lnTo>
                <a:lnTo>
                  <a:pt x="2421625" y="945159"/>
                </a:lnTo>
                <a:lnTo>
                  <a:pt x="2422956" y="951026"/>
                </a:lnTo>
                <a:lnTo>
                  <a:pt x="2426106" y="965771"/>
                </a:lnTo>
                <a:lnTo>
                  <a:pt x="2426855" y="969467"/>
                </a:lnTo>
                <a:lnTo>
                  <a:pt x="2406147" y="973620"/>
                </a:lnTo>
                <a:close/>
              </a:path>
              <a:path w="2451100" h="2419350">
                <a:moveTo>
                  <a:pt x="2389492" y="976960"/>
                </a:moveTo>
                <a:lnTo>
                  <a:pt x="2388781" y="973391"/>
                </a:lnTo>
                <a:lnTo>
                  <a:pt x="2388831" y="973620"/>
                </a:lnTo>
                <a:lnTo>
                  <a:pt x="2406147" y="973620"/>
                </a:lnTo>
                <a:lnTo>
                  <a:pt x="2389492" y="976960"/>
                </a:lnTo>
                <a:close/>
              </a:path>
              <a:path w="2451100" h="2419350">
                <a:moveTo>
                  <a:pt x="2437773" y="1031303"/>
                </a:moveTo>
                <a:lnTo>
                  <a:pt x="2399258" y="1031303"/>
                </a:lnTo>
                <a:lnTo>
                  <a:pt x="2396883" y="1016546"/>
                </a:lnTo>
                <a:lnTo>
                  <a:pt x="2396426" y="1013929"/>
                </a:lnTo>
                <a:lnTo>
                  <a:pt x="2433954" y="1007389"/>
                </a:lnTo>
                <a:lnTo>
                  <a:pt x="2434475" y="1010361"/>
                </a:lnTo>
                <a:lnTo>
                  <a:pt x="2436888" y="1025347"/>
                </a:lnTo>
                <a:lnTo>
                  <a:pt x="2437773" y="1031303"/>
                </a:lnTo>
                <a:close/>
              </a:path>
              <a:path w="2451100" h="2419350">
                <a:moveTo>
                  <a:pt x="2439004" y="1045870"/>
                </a:moveTo>
                <a:lnTo>
                  <a:pt x="2401417" y="1045870"/>
                </a:lnTo>
                <a:lnTo>
                  <a:pt x="2399229" y="1031120"/>
                </a:lnTo>
                <a:lnTo>
                  <a:pt x="2399258" y="1031303"/>
                </a:lnTo>
                <a:lnTo>
                  <a:pt x="2437773" y="1031303"/>
                </a:lnTo>
                <a:lnTo>
                  <a:pt x="2439123" y="1040396"/>
                </a:lnTo>
                <a:lnTo>
                  <a:pt x="2439847" y="1045756"/>
                </a:lnTo>
                <a:lnTo>
                  <a:pt x="2439004" y="1045870"/>
                </a:lnTo>
                <a:close/>
              </a:path>
              <a:path w="2451100" h="2419350">
                <a:moveTo>
                  <a:pt x="2402090" y="1050874"/>
                </a:moveTo>
                <a:lnTo>
                  <a:pt x="2401379" y="1045629"/>
                </a:lnTo>
                <a:lnTo>
                  <a:pt x="2401417" y="1045870"/>
                </a:lnTo>
                <a:lnTo>
                  <a:pt x="2439004" y="1045870"/>
                </a:lnTo>
                <a:lnTo>
                  <a:pt x="2402090" y="1050874"/>
                </a:lnTo>
                <a:close/>
              </a:path>
              <a:path w="2451100" h="2419350">
                <a:moveTo>
                  <a:pt x="2445073" y="1089914"/>
                </a:moveTo>
                <a:lnTo>
                  <a:pt x="2406802" y="1089914"/>
                </a:lnTo>
                <a:lnTo>
                  <a:pt x="2406611" y="1088212"/>
                </a:lnTo>
                <a:lnTo>
                  <a:pt x="2444483" y="1084071"/>
                </a:lnTo>
                <a:lnTo>
                  <a:pt x="2444686" y="1085900"/>
                </a:lnTo>
                <a:lnTo>
                  <a:pt x="2445073" y="1089914"/>
                </a:lnTo>
                <a:close/>
              </a:path>
              <a:path w="2451100" h="2419350">
                <a:moveTo>
                  <a:pt x="2447659" y="1119555"/>
                </a:moveTo>
                <a:lnTo>
                  <a:pt x="2409469" y="1119555"/>
                </a:lnTo>
                <a:lnTo>
                  <a:pt x="2408212" y="1104468"/>
                </a:lnTo>
                <a:lnTo>
                  <a:pt x="2406786" y="1089775"/>
                </a:lnTo>
                <a:lnTo>
                  <a:pt x="2406802" y="1089914"/>
                </a:lnTo>
                <a:lnTo>
                  <a:pt x="2445073" y="1089914"/>
                </a:lnTo>
                <a:lnTo>
                  <a:pt x="2446159" y="1101178"/>
                </a:lnTo>
                <a:lnTo>
                  <a:pt x="2447442" y="1116507"/>
                </a:lnTo>
                <a:lnTo>
                  <a:pt x="2447659" y="1119555"/>
                </a:lnTo>
                <a:close/>
              </a:path>
              <a:path w="2451100" h="2419350">
                <a:moveTo>
                  <a:pt x="2409875" y="1125435"/>
                </a:moveTo>
                <a:lnTo>
                  <a:pt x="2409443" y="1119314"/>
                </a:lnTo>
                <a:lnTo>
                  <a:pt x="2409469" y="1119555"/>
                </a:lnTo>
                <a:lnTo>
                  <a:pt x="2447659" y="1119555"/>
                </a:lnTo>
                <a:lnTo>
                  <a:pt x="2447886" y="1122743"/>
                </a:lnTo>
                <a:lnTo>
                  <a:pt x="2409875" y="1125435"/>
                </a:lnTo>
                <a:close/>
              </a:path>
              <a:path w="2451100" h="2419350">
                <a:moveTo>
                  <a:pt x="2412860" y="1200340"/>
                </a:moveTo>
                <a:lnTo>
                  <a:pt x="2412810" y="1193939"/>
                </a:lnTo>
                <a:lnTo>
                  <a:pt x="2412530" y="1179220"/>
                </a:lnTo>
                <a:lnTo>
                  <a:pt x="2412047" y="1164170"/>
                </a:lnTo>
                <a:lnTo>
                  <a:pt x="2411983" y="1162989"/>
                </a:lnTo>
                <a:lnTo>
                  <a:pt x="2450045" y="1161275"/>
                </a:lnTo>
                <a:lnTo>
                  <a:pt x="2450172" y="1164412"/>
                </a:lnTo>
                <a:lnTo>
                  <a:pt x="2450639" y="1179461"/>
                </a:lnTo>
                <a:lnTo>
                  <a:pt x="2450922" y="1193939"/>
                </a:lnTo>
                <a:lnTo>
                  <a:pt x="2450960" y="1200099"/>
                </a:lnTo>
                <a:lnTo>
                  <a:pt x="2412860" y="1200340"/>
                </a:lnTo>
                <a:close/>
              </a:path>
              <a:path w="2451100" h="2419350">
                <a:moveTo>
                  <a:pt x="2412047" y="1164412"/>
                </a:moveTo>
                <a:lnTo>
                  <a:pt x="2412036" y="1164170"/>
                </a:lnTo>
                <a:lnTo>
                  <a:pt x="2412047" y="1164412"/>
                </a:lnTo>
                <a:close/>
              </a:path>
              <a:path w="2451100" h="2419350">
                <a:moveTo>
                  <a:pt x="2412530" y="1179461"/>
                </a:moveTo>
                <a:lnTo>
                  <a:pt x="2412522" y="1179220"/>
                </a:lnTo>
                <a:lnTo>
                  <a:pt x="2412530" y="1179461"/>
                </a:lnTo>
                <a:close/>
              </a:path>
              <a:path w="2451100" h="2419350">
                <a:moveTo>
                  <a:pt x="2412822" y="1194562"/>
                </a:moveTo>
                <a:lnTo>
                  <a:pt x="2412817" y="1194307"/>
                </a:lnTo>
                <a:lnTo>
                  <a:pt x="2412822" y="1194562"/>
                </a:lnTo>
                <a:close/>
              </a:path>
              <a:path w="2451100" h="2419350">
                <a:moveTo>
                  <a:pt x="2450632" y="1239939"/>
                </a:moveTo>
                <a:lnTo>
                  <a:pt x="2412530" y="1239939"/>
                </a:lnTo>
                <a:lnTo>
                  <a:pt x="2412568" y="1237945"/>
                </a:lnTo>
                <a:lnTo>
                  <a:pt x="2450655" y="1238681"/>
                </a:lnTo>
                <a:lnTo>
                  <a:pt x="2450632" y="1239939"/>
                </a:lnTo>
                <a:close/>
              </a:path>
              <a:path w="2451100" h="2419350">
                <a:moveTo>
                  <a:pt x="2450164" y="1254988"/>
                </a:moveTo>
                <a:lnTo>
                  <a:pt x="2412047" y="1254988"/>
                </a:lnTo>
                <a:lnTo>
                  <a:pt x="2412530" y="1239697"/>
                </a:lnTo>
                <a:lnTo>
                  <a:pt x="2412530" y="1239939"/>
                </a:lnTo>
                <a:lnTo>
                  <a:pt x="2450632" y="1239939"/>
                </a:lnTo>
                <a:lnTo>
                  <a:pt x="2450164" y="1254988"/>
                </a:lnTo>
                <a:close/>
              </a:path>
              <a:path w="2451100" h="2419350">
                <a:moveTo>
                  <a:pt x="2449506" y="1269987"/>
                </a:moveTo>
                <a:lnTo>
                  <a:pt x="2411361" y="1269987"/>
                </a:lnTo>
                <a:lnTo>
                  <a:pt x="2411374" y="1269745"/>
                </a:lnTo>
                <a:lnTo>
                  <a:pt x="2412047" y="1254747"/>
                </a:lnTo>
                <a:lnTo>
                  <a:pt x="2412047" y="1254988"/>
                </a:lnTo>
                <a:lnTo>
                  <a:pt x="2450164" y="1254988"/>
                </a:lnTo>
                <a:lnTo>
                  <a:pt x="2450122" y="1256334"/>
                </a:lnTo>
                <a:lnTo>
                  <a:pt x="2449506" y="1269987"/>
                </a:lnTo>
                <a:close/>
              </a:path>
              <a:path w="2451100" h="2419350">
                <a:moveTo>
                  <a:pt x="2411365" y="1269895"/>
                </a:moveTo>
                <a:lnTo>
                  <a:pt x="2411372" y="1269745"/>
                </a:lnTo>
                <a:lnTo>
                  <a:pt x="2411365" y="1269895"/>
                </a:lnTo>
                <a:close/>
              </a:path>
              <a:path w="2451100" h="2419350">
                <a:moveTo>
                  <a:pt x="2449093" y="1277480"/>
                </a:moveTo>
                <a:lnTo>
                  <a:pt x="2411056" y="1275283"/>
                </a:lnTo>
                <a:lnTo>
                  <a:pt x="2411365" y="1269895"/>
                </a:lnTo>
                <a:lnTo>
                  <a:pt x="2449506" y="1269987"/>
                </a:lnTo>
                <a:lnTo>
                  <a:pt x="2449423" y="1271816"/>
                </a:lnTo>
                <a:lnTo>
                  <a:pt x="2449093" y="1277480"/>
                </a:lnTo>
                <a:close/>
              </a:path>
              <a:path w="2451100" h="2419350">
                <a:moveTo>
                  <a:pt x="2431087" y="1314691"/>
                </a:moveTo>
                <a:lnTo>
                  <a:pt x="2408212" y="1314691"/>
                </a:lnTo>
                <a:lnTo>
                  <a:pt x="2408364" y="1312799"/>
                </a:lnTo>
                <a:lnTo>
                  <a:pt x="2431087" y="1314691"/>
                </a:lnTo>
                <a:close/>
              </a:path>
              <a:path w="2451100" h="2419350">
                <a:moveTo>
                  <a:pt x="2445051" y="1329474"/>
                </a:moveTo>
                <a:lnTo>
                  <a:pt x="2406777" y="1329474"/>
                </a:lnTo>
                <a:lnTo>
                  <a:pt x="2406802" y="1329232"/>
                </a:lnTo>
                <a:lnTo>
                  <a:pt x="2408224" y="1314437"/>
                </a:lnTo>
                <a:lnTo>
                  <a:pt x="2408212" y="1314691"/>
                </a:lnTo>
                <a:lnTo>
                  <a:pt x="2431087" y="1314691"/>
                </a:lnTo>
                <a:lnTo>
                  <a:pt x="2446337" y="1315961"/>
                </a:lnTo>
                <a:lnTo>
                  <a:pt x="2446159" y="1317980"/>
                </a:lnTo>
                <a:lnTo>
                  <a:pt x="2445051" y="1329474"/>
                </a:lnTo>
                <a:close/>
              </a:path>
              <a:path w="2451100" h="2419350">
                <a:moveTo>
                  <a:pt x="2406784" y="1329398"/>
                </a:moveTo>
                <a:lnTo>
                  <a:pt x="2406800" y="1329232"/>
                </a:lnTo>
                <a:lnTo>
                  <a:pt x="2406784" y="1329398"/>
                </a:lnTo>
                <a:close/>
              </a:path>
              <a:path w="2451100" h="2419350">
                <a:moveTo>
                  <a:pt x="2443489" y="1344218"/>
                </a:moveTo>
                <a:lnTo>
                  <a:pt x="2405164" y="1344218"/>
                </a:lnTo>
                <a:lnTo>
                  <a:pt x="2406784" y="1329398"/>
                </a:lnTo>
                <a:lnTo>
                  <a:pt x="2445051" y="1329474"/>
                </a:lnTo>
                <a:lnTo>
                  <a:pt x="2444686" y="1333258"/>
                </a:lnTo>
                <a:lnTo>
                  <a:pt x="2443489" y="1344218"/>
                </a:lnTo>
                <a:close/>
              </a:path>
              <a:path w="2451100" h="2419350">
                <a:moveTo>
                  <a:pt x="2442273" y="1354581"/>
                </a:moveTo>
                <a:lnTo>
                  <a:pt x="2404465" y="1349959"/>
                </a:lnTo>
                <a:lnTo>
                  <a:pt x="2405189" y="1343977"/>
                </a:lnTo>
                <a:lnTo>
                  <a:pt x="2405164" y="1344218"/>
                </a:lnTo>
                <a:lnTo>
                  <a:pt x="2443489" y="1344218"/>
                </a:lnTo>
                <a:lnTo>
                  <a:pt x="2443022" y="1348485"/>
                </a:lnTo>
                <a:lnTo>
                  <a:pt x="2442273" y="1354581"/>
                </a:lnTo>
                <a:close/>
              </a:path>
              <a:path w="2451100" h="2419350">
                <a:moveTo>
                  <a:pt x="2405258" y="1388097"/>
                </a:moveTo>
                <a:lnTo>
                  <a:pt x="2399220" y="1388097"/>
                </a:lnTo>
                <a:lnTo>
                  <a:pt x="2399347" y="1387220"/>
                </a:lnTo>
                <a:lnTo>
                  <a:pt x="2405258" y="1388097"/>
                </a:lnTo>
                <a:close/>
              </a:path>
              <a:path w="2451100" h="2419350">
                <a:moveTo>
                  <a:pt x="2399227" y="1388049"/>
                </a:moveTo>
                <a:lnTo>
                  <a:pt x="2399255" y="1387855"/>
                </a:lnTo>
                <a:lnTo>
                  <a:pt x="2399227" y="1388049"/>
                </a:lnTo>
                <a:close/>
              </a:path>
              <a:path w="2451100" h="2419350">
                <a:moveTo>
                  <a:pt x="2435470" y="1402600"/>
                </a:moveTo>
                <a:lnTo>
                  <a:pt x="2396883" y="1402600"/>
                </a:lnTo>
                <a:lnTo>
                  <a:pt x="2396921" y="1402372"/>
                </a:lnTo>
                <a:lnTo>
                  <a:pt x="2399227" y="1388049"/>
                </a:lnTo>
                <a:lnTo>
                  <a:pt x="2405258" y="1388097"/>
                </a:lnTo>
                <a:lnTo>
                  <a:pt x="2437041" y="1392808"/>
                </a:lnTo>
                <a:lnTo>
                  <a:pt x="2435470" y="1402600"/>
                </a:lnTo>
                <a:close/>
              </a:path>
              <a:path w="2451100" h="2419350">
                <a:moveTo>
                  <a:pt x="2396905" y="1402465"/>
                </a:moveTo>
                <a:close/>
              </a:path>
              <a:path w="2451100" h="2419350">
                <a:moveTo>
                  <a:pt x="2430487" y="1431074"/>
                </a:moveTo>
                <a:lnTo>
                  <a:pt x="2393048" y="1424051"/>
                </a:lnTo>
                <a:lnTo>
                  <a:pt x="2394407" y="1416812"/>
                </a:lnTo>
                <a:lnTo>
                  <a:pt x="2396905" y="1402465"/>
                </a:lnTo>
                <a:lnTo>
                  <a:pt x="2396883" y="1402600"/>
                </a:lnTo>
                <a:lnTo>
                  <a:pt x="2435470" y="1402600"/>
                </a:lnTo>
                <a:lnTo>
                  <a:pt x="2434475" y="1408798"/>
                </a:lnTo>
                <a:lnTo>
                  <a:pt x="2431810" y="1424051"/>
                </a:lnTo>
                <a:lnTo>
                  <a:pt x="2430487" y="1431074"/>
                </a:lnTo>
                <a:close/>
              </a:path>
              <a:path w="2451100" h="2419350">
                <a:moveTo>
                  <a:pt x="2394356" y="1417053"/>
                </a:moveTo>
                <a:lnTo>
                  <a:pt x="2394398" y="1416812"/>
                </a:lnTo>
                <a:lnTo>
                  <a:pt x="2394356" y="1417053"/>
                </a:lnTo>
                <a:close/>
              </a:path>
              <a:path w="2451100" h="2419350">
                <a:moveTo>
                  <a:pt x="2413762" y="1506639"/>
                </a:moveTo>
                <a:lnTo>
                  <a:pt x="2376830" y="1497266"/>
                </a:lnTo>
                <a:lnTo>
                  <a:pt x="2379154" y="1488135"/>
                </a:lnTo>
                <a:lnTo>
                  <a:pt x="2382558" y="1474000"/>
                </a:lnTo>
                <a:lnTo>
                  <a:pt x="2385580" y="1460677"/>
                </a:lnTo>
                <a:lnTo>
                  <a:pt x="2422728" y="1469123"/>
                </a:lnTo>
                <a:lnTo>
                  <a:pt x="2419629" y="1482788"/>
                </a:lnTo>
                <a:lnTo>
                  <a:pt x="2416111" y="1497393"/>
                </a:lnTo>
                <a:lnTo>
                  <a:pt x="2413762" y="1506639"/>
                </a:lnTo>
                <a:close/>
              </a:path>
              <a:path w="2451100" h="2419350">
                <a:moveTo>
                  <a:pt x="2382494" y="1474228"/>
                </a:moveTo>
                <a:lnTo>
                  <a:pt x="2382546" y="1474000"/>
                </a:lnTo>
                <a:lnTo>
                  <a:pt x="2382494" y="1474228"/>
                </a:lnTo>
                <a:close/>
              </a:path>
              <a:path w="2451100" h="2419350">
                <a:moveTo>
                  <a:pt x="2379091" y="1488363"/>
                </a:moveTo>
                <a:lnTo>
                  <a:pt x="2379146" y="1488135"/>
                </a:lnTo>
                <a:lnTo>
                  <a:pt x="2379091" y="1488363"/>
                </a:lnTo>
                <a:close/>
              </a:path>
              <a:path w="2451100" h="2419350">
                <a:moveTo>
                  <a:pt x="2403501" y="1544218"/>
                </a:moveTo>
                <a:lnTo>
                  <a:pt x="2363774" y="1544218"/>
                </a:lnTo>
                <a:lnTo>
                  <a:pt x="2366987" y="1533321"/>
                </a:lnTo>
                <a:lnTo>
                  <a:pt x="2403538" y="1544091"/>
                </a:lnTo>
                <a:close/>
              </a:path>
              <a:path w="2451100" h="2419350">
                <a:moveTo>
                  <a:pt x="2392159" y="1580946"/>
                </a:moveTo>
                <a:lnTo>
                  <a:pt x="2355888" y="1569262"/>
                </a:lnTo>
                <a:lnTo>
                  <a:pt x="2359596" y="1557781"/>
                </a:lnTo>
                <a:lnTo>
                  <a:pt x="2363838" y="1543989"/>
                </a:lnTo>
                <a:lnTo>
                  <a:pt x="2363774" y="1544218"/>
                </a:lnTo>
                <a:lnTo>
                  <a:pt x="2403501" y="1544218"/>
                </a:lnTo>
                <a:lnTo>
                  <a:pt x="2400287" y="1555102"/>
                </a:lnTo>
                <a:lnTo>
                  <a:pt x="2395893" y="1569339"/>
                </a:lnTo>
                <a:lnTo>
                  <a:pt x="2392159" y="1580946"/>
                </a:lnTo>
                <a:close/>
              </a:path>
              <a:path w="2451100" h="2419350">
                <a:moveTo>
                  <a:pt x="2359520" y="1558010"/>
                </a:moveTo>
                <a:lnTo>
                  <a:pt x="2359590" y="1557781"/>
                </a:lnTo>
                <a:lnTo>
                  <a:pt x="2359520" y="1558010"/>
                </a:lnTo>
                <a:close/>
              </a:path>
              <a:path w="2451100" h="2419350">
                <a:moveTo>
                  <a:pt x="2376508" y="1625841"/>
                </a:moveTo>
                <a:lnTo>
                  <a:pt x="2335783" y="1625841"/>
                </a:lnTo>
                <a:lnTo>
                  <a:pt x="2340940" y="1612201"/>
                </a:lnTo>
                <a:lnTo>
                  <a:pt x="2343696" y="1604606"/>
                </a:lnTo>
                <a:lnTo>
                  <a:pt x="2379497" y="1617637"/>
                </a:lnTo>
                <a:lnTo>
                  <a:pt x="2376508" y="1625841"/>
                </a:lnTo>
                <a:close/>
              </a:path>
              <a:path w="2451100" h="2419350">
                <a:moveTo>
                  <a:pt x="2340851" y="1612417"/>
                </a:moveTo>
                <a:lnTo>
                  <a:pt x="2340929" y="1612201"/>
                </a:lnTo>
                <a:lnTo>
                  <a:pt x="2340851" y="1612417"/>
                </a:lnTo>
                <a:close/>
              </a:path>
              <a:path w="2451100" h="2419350">
                <a:moveTo>
                  <a:pt x="2335804" y="1625786"/>
                </a:moveTo>
                <a:lnTo>
                  <a:pt x="2335870" y="1625612"/>
                </a:lnTo>
                <a:lnTo>
                  <a:pt x="2335804" y="1625786"/>
                </a:lnTo>
                <a:close/>
              </a:path>
              <a:path w="2451100" h="2419350">
                <a:moveTo>
                  <a:pt x="2371473" y="1639176"/>
                </a:moveTo>
                <a:lnTo>
                  <a:pt x="2330551" y="1639176"/>
                </a:lnTo>
                <a:lnTo>
                  <a:pt x="2335804" y="1625786"/>
                </a:lnTo>
                <a:lnTo>
                  <a:pt x="2376508" y="1625841"/>
                </a:lnTo>
                <a:lnTo>
                  <a:pt x="2371473" y="1639176"/>
                </a:lnTo>
                <a:close/>
              </a:path>
              <a:path w="2451100" h="2419350">
                <a:moveTo>
                  <a:pt x="2365679" y="1653908"/>
                </a:moveTo>
                <a:lnTo>
                  <a:pt x="2330399" y="1639544"/>
                </a:lnTo>
                <a:lnTo>
                  <a:pt x="2330640" y="1638947"/>
                </a:lnTo>
                <a:lnTo>
                  <a:pt x="2330551" y="1639176"/>
                </a:lnTo>
                <a:lnTo>
                  <a:pt x="2371473" y="1639176"/>
                </a:lnTo>
                <a:lnTo>
                  <a:pt x="2365679" y="1653908"/>
                </a:lnTo>
                <a:close/>
              </a:path>
              <a:path w="2451100" h="2419350">
                <a:moveTo>
                  <a:pt x="2343982" y="1704644"/>
                </a:moveTo>
                <a:lnTo>
                  <a:pt x="2302002" y="1704644"/>
                </a:lnTo>
                <a:lnTo>
                  <a:pt x="2302103" y="1704428"/>
                </a:lnTo>
                <a:lnTo>
                  <a:pt x="2308123" y="1691500"/>
                </a:lnTo>
                <a:lnTo>
                  <a:pt x="2313990" y="1678482"/>
                </a:lnTo>
                <a:lnTo>
                  <a:pt x="2315832" y="1674240"/>
                </a:lnTo>
                <a:lnTo>
                  <a:pt x="2350757" y="1689468"/>
                </a:lnTo>
                <a:lnTo>
                  <a:pt x="2348763" y="1694040"/>
                </a:lnTo>
                <a:lnTo>
                  <a:pt x="2343982" y="1704644"/>
                </a:lnTo>
                <a:close/>
              </a:path>
              <a:path w="2451100" h="2419350">
                <a:moveTo>
                  <a:pt x="2313889" y="1678698"/>
                </a:moveTo>
                <a:lnTo>
                  <a:pt x="2313983" y="1678482"/>
                </a:lnTo>
                <a:lnTo>
                  <a:pt x="2313889" y="1678698"/>
                </a:lnTo>
                <a:close/>
              </a:path>
              <a:path w="2451100" h="2419350">
                <a:moveTo>
                  <a:pt x="2308021" y="1691716"/>
                </a:moveTo>
                <a:lnTo>
                  <a:pt x="2308119" y="1691500"/>
                </a:lnTo>
                <a:lnTo>
                  <a:pt x="2308021" y="1691716"/>
                </a:lnTo>
                <a:close/>
              </a:path>
              <a:path w="2451100" h="2419350">
                <a:moveTo>
                  <a:pt x="2302068" y="1704502"/>
                </a:moveTo>
                <a:close/>
              </a:path>
              <a:path w="2451100" h="2419350">
                <a:moveTo>
                  <a:pt x="2334602" y="1724748"/>
                </a:moveTo>
                <a:lnTo>
                  <a:pt x="2300274" y="1708238"/>
                </a:lnTo>
                <a:lnTo>
                  <a:pt x="2302068" y="1704502"/>
                </a:lnTo>
                <a:lnTo>
                  <a:pt x="2302002" y="1704644"/>
                </a:lnTo>
                <a:lnTo>
                  <a:pt x="2343982" y="1704644"/>
                </a:lnTo>
                <a:lnTo>
                  <a:pt x="2342705" y="1707476"/>
                </a:lnTo>
                <a:lnTo>
                  <a:pt x="2336495" y="1720837"/>
                </a:lnTo>
                <a:lnTo>
                  <a:pt x="2334602" y="1724748"/>
                </a:lnTo>
                <a:close/>
              </a:path>
              <a:path w="2451100" h="2419350">
                <a:moveTo>
                  <a:pt x="2285448" y="1742922"/>
                </a:moveTo>
                <a:lnTo>
                  <a:pt x="2283015" y="1742922"/>
                </a:lnTo>
                <a:lnTo>
                  <a:pt x="2283510" y="1741931"/>
                </a:lnTo>
                <a:lnTo>
                  <a:pt x="2285448" y="1742922"/>
                </a:lnTo>
                <a:close/>
              </a:path>
              <a:path w="2451100" h="2419350">
                <a:moveTo>
                  <a:pt x="2299030" y="1793430"/>
                </a:moveTo>
                <a:lnTo>
                  <a:pt x="2265768" y="1774863"/>
                </a:lnTo>
                <a:lnTo>
                  <a:pt x="2269718" y="1767789"/>
                </a:lnTo>
                <a:lnTo>
                  <a:pt x="2276500" y="1755292"/>
                </a:lnTo>
                <a:lnTo>
                  <a:pt x="2283117" y="1742706"/>
                </a:lnTo>
                <a:lnTo>
                  <a:pt x="2283015" y="1742922"/>
                </a:lnTo>
                <a:lnTo>
                  <a:pt x="2285448" y="1742922"/>
                </a:lnTo>
                <a:lnTo>
                  <a:pt x="2317445" y="1759280"/>
                </a:lnTo>
                <a:lnTo>
                  <a:pt x="2310041" y="1773364"/>
                </a:lnTo>
                <a:lnTo>
                  <a:pt x="2303043" y="1786267"/>
                </a:lnTo>
                <a:lnTo>
                  <a:pt x="2299030" y="1793430"/>
                </a:lnTo>
                <a:close/>
              </a:path>
              <a:path w="2451100" h="2419350">
                <a:moveTo>
                  <a:pt x="2276386" y="1755495"/>
                </a:moveTo>
                <a:lnTo>
                  <a:pt x="2276493" y="1755292"/>
                </a:lnTo>
                <a:lnTo>
                  <a:pt x="2276386" y="1755495"/>
                </a:lnTo>
                <a:close/>
              </a:path>
              <a:path w="2451100" h="2419350">
                <a:moveTo>
                  <a:pt x="2269604" y="1767992"/>
                </a:moveTo>
                <a:lnTo>
                  <a:pt x="2269714" y="1767789"/>
                </a:lnTo>
                <a:lnTo>
                  <a:pt x="2269604" y="1767992"/>
                </a:lnTo>
                <a:close/>
              </a:path>
              <a:path w="2451100" h="2419350">
                <a:moveTo>
                  <a:pt x="2278294" y="1829066"/>
                </a:moveTo>
                <a:lnTo>
                  <a:pt x="2233510" y="1829066"/>
                </a:lnTo>
                <a:lnTo>
                  <a:pt x="2241143" y="1816849"/>
                </a:lnTo>
                <a:lnTo>
                  <a:pt x="2246998" y="1807209"/>
                </a:lnTo>
                <a:lnTo>
                  <a:pt x="2279561" y="1826983"/>
                </a:lnTo>
                <a:lnTo>
                  <a:pt x="2278294" y="1829066"/>
                </a:lnTo>
                <a:close/>
              </a:path>
              <a:path w="2451100" h="2419350">
                <a:moveTo>
                  <a:pt x="2241016" y="1817039"/>
                </a:moveTo>
                <a:lnTo>
                  <a:pt x="2241132" y="1816849"/>
                </a:lnTo>
                <a:lnTo>
                  <a:pt x="2241016" y="1817039"/>
                </a:lnTo>
                <a:close/>
              </a:path>
              <a:path w="2451100" h="2419350">
                <a:moveTo>
                  <a:pt x="2259126" y="1859699"/>
                </a:moveTo>
                <a:lnTo>
                  <a:pt x="2227059" y="1839125"/>
                </a:lnTo>
                <a:lnTo>
                  <a:pt x="2233625" y="1828876"/>
                </a:lnTo>
                <a:lnTo>
                  <a:pt x="2233510" y="1829066"/>
                </a:lnTo>
                <a:lnTo>
                  <a:pt x="2278294" y="1829066"/>
                </a:lnTo>
                <a:lnTo>
                  <a:pt x="2273515" y="1836927"/>
                </a:lnTo>
                <a:lnTo>
                  <a:pt x="2265768" y="1849348"/>
                </a:lnTo>
                <a:lnTo>
                  <a:pt x="2259126" y="1859699"/>
                </a:lnTo>
                <a:close/>
              </a:path>
              <a:path w="2451100" h="2419350">
                <a:moveTo>
                  <a:pt x="2214890" y="1876209"/>
                </a:moveTo>
                <a:lnTo>
                  <a:pt x="2202065" y="1876209"/>
                </a:lnTo>
                <a:lnTo>
                  <a:pt x="2206231" y="1870202"/>
                </a:lnTo>
                <a:lnTo>
                  <a:pt x="2214890" y="1876209"/>
                </a:lnTo>
                <a:close/>
              </a:path>
              <a:path w="2451100" h="2419350">
                <a:moveTo>
                  <a:pt x="2214930" y="1923440"/>
                </a:moveTo>
                <a:lnTo>
                  <a:pt x="2184438" y="1900605"/>
                </a:lnTo>
                <a:lnTo>
                  <a:pt x="2185644" y="1898992"/>
                </a:lnTo>
                <a:lnTo>
                  <a:pt x="2193988" y="1887550"/>
                </a:lnTo>
                <a:lnTo>
                  <a:pt x="2202192" y="1876018"/>
                </a:lnTo>
                <a:lnTo>
                  <a:pt x="2202065" y="1876209"/>
                </a:lnTo>
                <a:lnTo>
                  <a:pt x="2214890" y="1876209"/>
                </a:lnTo>
                <a:lnTo>
                  <a:pt x="2237536" y="1891918"/>
                </a:lnTo>
                <a:lnTo>
                  <a:pt x="2233307" y="1898014"/>
                </a:lnTo>
                <a:lnTo>
                  <a:pt x="2224824" y="1909927"/>
                </a:lnTo>
                <a:lnTo>
                  <a:pt x="2216213" y="1921725"/>
                </a:lnTo>
                <a:lnTo>
                  <a:pt x="2214930" y="1923440"/>
                </a:lnTo>
                <a:close/>
              </a:path>
              <a:path w="2451100" h="2419350">
                <a:moveTo>
                  <a:pt x="2193848" y="1887740"/>
                </a:moveTo>
                <a:lnTo>
                  <a:pt x="2193984" y="1887550"/>
                </a:lnTo>
                <a:lnTo>
                  <a:pt x="2193848" y="1887740"/>
                </a:lnTo>
                <a:close/>
              </a:path>
              <a:path w="2451100" h="2419350">
                <a:moveTo>
                  <a:pt x="2185504" y="1899170"/>
                </a:moveTo>
                <a:lnTo>
                  <a:pt x="2185634" y="1898992"/>
                </a:lnTo>
                <a:lnTo>
                  <a:pt x="2185504" y="1899170"/>
                </a:lnTo>
                <a:close/>
              </a:path>
              <a:path w="2451100" h="2419350">
                <a:moveTo>
                  <a:pt x="2164546" y="1932851"/>
                </a:moveTo>
                <a:lnTo>
                  <a:pt x="2159660" y="1932851"/>
                </a:lnTo>
                <a:lnTo>
                  <a:pt x="2159812" y="1932660"/>
                </a:lnTo>
                <a:lnTo>
                  <a:pt x="2161527" y="1930476"/>
                </a:lnTo>
                <a:lnTo>
                  <a:pt x="2164546" y="1932851"/>
                </a:lnTo>
                <a:close/>
              </a:path>
              <a:path w="2451100" h="2419350">
                <a:moveTo>
                  <a:pt x="2159706" y="1932792"/>
                </a:moveTo>
                <a:lnTo>
                  <a:pt x="2159810" y="1932660"/>
                </a:lnTo>
                <a:lnTo>
                  <a:pt x="2159706" y="1932792"/>
                </a:lnTo>
                <a:close/>
              </a:path>
              <a:path w="2451100" h="2419350">
                <a:moveTo>
                  <a:pt x="2190903" y="1954758"/>
                </a:moveTo>
                <a:lnTo>
                  <a:pt x="2141778" y="1954758"/>
                </a:lnTo>
                <a:lnTo>
                  <a:pt x="2150935" y="1943684"/>
                </a:lnTo>
                <a:lnTo>
                  <a:pt x="2159706" y="1932792"/>
                </a:lnTo>
                <a:lnTo>
                  <a:pt x="2164546" y="1932851"/>
                </a:lnTo>
                <a:lnTo>
                  <a:pt x="2191473" y="1954034"/>
                </a:lnTo>
                <a:lnTo>
                  <a:pt x="2190903" y="1954758"/>
                </a:lnTo>
                <a:close/>
              </a:path>
              <a:path w="2451100" h="2419350">
                <a:moveTo>
                  <a:pt x="2150783" y="1943862"/>
                </a:moveTo>
                <a:lnTo>
                  <a:pt x="2150926" y="1943684"/>
                </a:lnTo>
                <a:lnTo>
                  <a:pt x="2150783" y="1943862"/>
                </a:lnTo>
                <a:close/>
              </a:path>
              <a:path w="2451100" h="2419350">
                <a:moveTo>
                  <a:pt x="2166912" y="1984044"/>
                </a:moveTo>
                <a:lnTo>
                  <a:pt x="2137829" y="1959419"/>
                </a:lnTo>
                <a:lnTo>
                  <a:pt x="2141918" y="1954580"/>
                </a:lnTo>
                <a:lnTo>
                  <a:pt x="2141778" y="1954758"/>
                </a:lnTo>
                <a:lnTo>
                  <a:pt x="2190903" y="1954758"/>
                </a:lnTo>
                <a:lnTo>
                  <a:pt x="2189543" y="1956485"/>
                </a:lnTo>
                <a:lnTo>
                  <a:pt x="2180374" y="1967864"/>
                </a:lnTo>
                <a:lnTo>
                  <a:pt x="2171077" y="1979117"/>
                </a:lnTo>
                <a:lnTo>
                  <a:pt x="2166912" y="1984044"/>
                </a:lnTo>
                <a:close/>
              </a:path>
              <a:path w="2451100" h="2419350">
                <a:moveTo>
                  <a:pt x="2123823" y="1997265"/>
                </a:moveTo>
                <a:lnTo>
                  <a:pt x="2104453" y="1997265"/>
                </a:lnTo>
                <a:lnTo>
                  <a:pt x="2104605" y="1997100"/>
                </a:lnTo>
                <a:lnTo>
                  <a:pt x="2113229" y="1987626"/>
                </a:lnTo>
                <a:lnTo>
                  <a:pt x="2123823" y="1997265"/>
                </a:lnTo>
                <a:close/>
              </a:path>
              <a:path w="2451100" h="2419350">
                <a:moveTo>
                  <a:pt x="2104517" y="1997195"/>
                </a:moveTo>
                <a:close/>
              </a:path>
              <a:path w="2451100" h="2419350">
                <a:moveTo>
                  <a:pt x="2115146" y="2041486"/>
                </a:moveTo>
                <a:lnTo>
                  <a:pt x="2087587" y="2015172"/>
                </a:lnTo>
                <a:lnTo>
                  <a:pt x="2094966" y="2007450"/>
                </a:lnTo>
                <a:lnTo>
                  <a:pt x="2104517" y="1997195"/>
                </a:lnTo>
                <a:lnTo>
                  <a:pt x="2123823" y="1997265"/>
                </a:lnTo>
                <a:lnTo>
                  <a:pt x="2141410" y="2013267"/>
                </a:lnTo>
                <a:lnTo>
                  <a:pt x="2132558" y="2022995"/>
                </a:lnTo>
                <a:lnTo>
                  <a:pt x="2122601" y="2033676"/>
                </a:lnTo>
                <a:lnTo>
                  <a:pt x="2115146" y="2041486"/>
                </a:lnTo>
                <a:close/>
              </a:path>
              <a:path w="2451100" h="2419350">
                <a:moveTo>
                  <a:pt x="2094801" y="2007615"/>
                </a:moveTo>
                <a:lnTo>
                  <a:pt x="2094955" y="2007450"/>
                </a:lnTo>
                <a:lnTo>
                  <a:pt x="2094801" y="2007615"/>
                </a:lnTo>
                <a:close/>
              </a:path>
              <a:path w="2451100" h="2419350">
                <a:moveTo>
                  <a:pt x="2086107" y="2067242"/>
                </a:moveTo>
                <a:lnTo>
                  <a:pt x="2034374" y="2067242"/>
                </a:lnTo>
                <a:lnTo>
                  <a:pt x="2034539" y="2067090"/>
                </a:lnTo>
                <a:lnTo>
                  <a:pt x="2044903" y="2057450"/>
                </a:lnTo>
                <a:lnTo>
                  <a:pt x="2055164" y="2047684"/>
                </a:lnTo>
                <a:lnTo>
                  <a:pt x="2061248" y="2041753"/>
                </a:lnTo>
                <a:lnTo>
                  <a:pt x="2086107" y="2067242"/>
                </a:lnTo>
                <a:close/>
              </a:path>
              <a:path w="2451100" h="2419350">
                <a:moveTo>
                  <a:pt x="2054999" y="2047836"/>
                </a:moveTo>
                <a:lnTo>
                  <a:pt x="2055156" y="2047684"/>
                </a:lnTo>
                <a:lnTo>
                  <a:pt x="2054999" y="2047836"/>
                </a:lnTo>
                <a:close/>
              </a:path>
              <a:path w="2451100" h="2419350">
                <a:moveTo>
                  <a:pt x="2044738" y="2057603"/>
                </a:moveTo>
                <a:lnTo>
                  <a:pt x="2044898" y="2057450"/>
                </a:lnTo>
                <a:lnTo>
                  <a:pt x="2044738" y="2057603"/>
                </a:lnTo>
                <a:close/>
              </a:path>
              <a:path w="2451100" h="2419350">
                <a:moveTo>
                  <a:pt x="2034467" y="2067156"/>
                </a:moveTo>
                <a:close/>
              </a:path>
              <a:path w="2451100" h="2419350">
                <a:moveTo>
                  <a:pt x="2059698" y="2095703"/>
                </a:moveTo>
                <a:lnTo>
                  <a:pt x="2034095" y="2067496"/>
                </a:lnTo>
                <a:lnTo>
                  <a:pt x="2034467" y="2067156"/>
                </a:lnTo>
                <a:lnTo>
                  <a:pt x="2086107" y="2067242"/>
                </a:lnTo>
                <a:lnTo>
                  <a:pt x="2087841" y="2069020"/>
                </a:lnTo>
                <a:lnTo>
                  <a:pt x="2081517" y="2075192"/>
                </a:lnTo>
                <a:lnTo>
                  <a:pt x="2070938" y="2085276"/>
                </a:lnTo>
                <a:lnTo>
                  <a:pt x="2059698" y="2095703"/>
                </a:lnTo>
                <a:close/>
              </a:path>
              <a:path w="2451100" h="2419350">
                <a:moveTo>
                  <a:pt x="2008490" y="2095423"/>
                </a:moveTo>
                <a:lnTo>
                  <a:pt x="2002561" y="2095423"/>
                </a:lnTo>
                <a:lnTo>
                  <a:pt x="2002739" y="2095271"/>
                </a:lnTo>
                <a:lnTo>
                  <a:pt x="2005952" y="2092490"/>
                </a:lnTo>
                <a:lnTo>
                  <a:pt x="2008490" y="2095423"/>
                </a:lnTo>
                <a:close/>
              </a:path>
              <a:path w="2451100" h="2419350">
                <a:moveTo>
                  <a:pt x="2002667" y="2095332"/>
                </a:moveTo>
                <a:close/>
              </a:path>
              <a:path w="2451100" h="2419350">
                <a:moveTo>
                  <a:pt x="2016401" y="2104567"/>
                </a:moveTo>
                <a:lnTo>
                  <a:pt x="1991740" y="2104567"/>
                </a:lnTo>
                <a:lnTo>
                  <a:pt x="2002667" y="2095332"/>
                </a:lnTo>
                <a:lnTo>
                  <a:pt x="2008490" y="2095423"/>
                </a:lnTo>
                <a:lnTo>
                  <a:pt x="2016401" y="2104567"/>
                </a:lnTo>
                <a:close/>
              </a:path>
              <a:path w="2451100" h="2419350">
                <a:moveTo>
                  <a:pt x="2001100" y="2146147"/>
                </a:moveTo>
                <a:lnTo>
                  <a:pt x="1977212" y="2116454"/>
                </a:lnTo>
                <a:lnTo>
                  <a:pt x="1980971" y="2113445"/>
                </a:lnTo>
                <a:lnTo>
                  <a:pt x="1991906" y="2104415"/>
                </a:lnTo>
                <a:lnTo>
                  <a:pt x="1991740" y="2104567"/>
                </a:lnTo>
                <a:lnTo>
                  <a:pt x="2016401" y="2104567"/>
                </a:lnTo>
                <a:lnTo>
                  <a:pt x="2030882" y="2121306"/>
                </a:lnTo>
                <a:lnTo>
                  <a:pt x="2027402" y="2124303"/>
                </a:lnTo>
                <a:lnTo>
                  <a:pt x="2016239" y="2133752"/>
                </a:lnTo>
                <a:lnTo>
                  <a:pt x="2004936" y="2143048"/>
                </a:lnTo>
                <a:lnTo>
                  <a:pt x="2001100" y="2146147"/>
                </a:lnTo>
                <a:close/>
              </a:path>
              <a:path w="2451100" h="2419350">
                <a:moveTo>
                  <a:pt x="1980793" y="2113584"/>
                </a:moveTo>
                <a:lnTo>
                  <a:pt x="1980962" y="2113445"/>
                </a:lnTo>
                <a:lnTo>
                  <a:pt x="1980793" y="2113584"/>
                </a:lnTo>
                <a:close/>
              </a:path>
              <a:path w="2451100" h="2419350">
                <a:moveTo>
                  <a:pt x="1947619" y="2139734"/>
                </a:moveTo>
                <a:lnTo>
                  <a:pt x="1947481" y="2139734"/>
                </a:lnTo>
                <a:lnTo>
                  <a:pt x="1947619" y="2139734"/>
                </a:lnTo>
                <a:close/>
              </a:path>
              <a:path w="2451100" h="2419350">
                <a:moveTo>
                  <a:pt x="1947303" y="2139861"/>
                </a:moveTo>
                <a:lnTo>
                  <a:pt x="1947481" y="2139734"/>
                </a:lnTo>
                <a:lnTo>
                  <a:pt x="1947303" y="2139861"/>
                </a:lnTo>
                <a:close/>
              </a:path>
              <a:path w="2451100" h="2419350">
                <a:moveTo>
                  <a:pt x="1954238" y="2148370"/>
                </a:moveTo>
                <a:lnTo>
                  <a:pt x="1935937" y="2148370"/>
                </a:lnTo>
                <a:lnTo>
                  <a:pt x="1947494" y="2139734"/>
                </a:lnTo>
                <a:lnTo>
                  <a:pt x="1954238" y="2148370"/>
                </a:lnTo>
                <a:close/>
              </a:path>
              <a:path w="2451100" h="2419350">
                <a:moveTo>
                  <a:pt x="1960653" y="2156739"/>
                </a:moveTo>
                <a:lnTo>
                  <a:pt x="1924443" y="2156739"/>
                </a:lnTo>
                <a:lnTo>
                  <a:pt x="1936114" y="2148230"/>
                </a:lnTo>
                <a:lnTo>
                  <a:pt x="1935937" y="2148370"/>
                </a:lnTo>
                <a:lnTo>
                  <a:pt x="1954238" y="2148370"/>
                </a:lnTo>
                <a:lnTo>
                  <a:pt x="1960653" y="2156739"/>
                </a:lnTo>
                <a:close/>
              </a:path>
              <a:path w="2451100" h="2419350">
                <a:moveTo>
                  <a:pt x="1939442" y="2192820"/>
                </a:moveTo>
                <a:lnTo>
                  <a:pt x="1917382" y="2161755"/>
                </a:lnTo>
                <a:lnTo>
                  <a:pt x="1924634" y="2156599"/>
                </a:lnTo>
                <a:lnTo>
                  <a:pt x="1924443" y="2156739"/>
                </a:lnTo>
                <a:lnTo>
                  <a:pt x="1960653" y="2156739"/>
                </a:lnTo>
                <a:lnTo>
                  <a:pt x="1970747" y="2169909"/>
                </a:lnTo>
                <a:lnTo>
                  <a:pt x="1958644" y="2178951"/>
                </a:lnTo>
                <a:lnTo>
                  <a:pt x="1946795" y="2187587"/>
                </a:lnTo>
                <a:lnTo>
                  <a:pt x="1939442" y="2192820"/>
                </a:lnTo>
                <a:close/>
              </a:path>
              <a:path w="2451100" h="2419350">
                <a:moveTo>
                  <a:pt x="1895489" y="2196553"/>
                </a:moveTo>
                <a:lnTo>
                  <a:pt x="1865477" y="2196553"/>
                </a:lnTo>
                <a:lnTo>
                  <a:pt x="1877669" y="2188743"/>
                </a:lnTo>
                <a:lnTo>
                  <a:pt x="1886508" y="2182914"/>
                </a:lnTo>
                <a:lnTo>
                  <a:pt x="1895489" y="2196553"/>
                </a:lnTo>
                <a:close/>
              </a:path>
              <a:path w="2451100" h="2419350">
                <a:moveTo>
                  <a:pt x="1877479" y="2188857"/>
                </a:moveTo>
                <a:lnTo>
                  <a:pt x="1877652" y="2188743"/>
                </a:lnTo>
                <a:lnTo>
                  <a:pt x="1877479" y="2188857"/>
                </a:lnTo>
                <a:close/>
              </a:path>
              <a:path w="2451100" h="2419350">
                <a:moveTo>
                  <a:pt x="1874989" y="2235530"/>
                </a:moveTo>
                <a:lnTo>
                  <a:pt x="1854809" y="2203208"/>
                </a:lnTo>
                <a:lnTo>
                  <a:pt x="1865668" y="2196426"/>
                </a:lnTo>
                <a:lnTo>
                  <a:pt x="1865477" y="2196553"/>
                </a:lnTo>
                <a:lnTo>
                  <a:pt x="1895489" y="2196553"/>
                </a:lnTo>
                <a:lnTo>
                  <a:pt x="1907463" y="2214740"/>
                </a:lnTo>
                <a:lnTo>
                  <a:pt x="1898319" y="2220747"/>
                </a:lnTo>
                <a:lnTo>
                  <a:pt x="1885937" y="2228684"/>
                </a:lnTo>
                <a:lnTo>
                  <a:pt x="1874989" y="2235530"/>
                </a:lnTo>
                <a:close/>
              </a:path>
              <a:path w="2451100" h="2419350">
                <a:moveTo>
                  <a:pt x="1824706" y="2225903"/>
                </a:moveTo>
                <a:lnTo>
                  <a:pt x="1816506" y="2225903"/>
                </a:lnTo>
                <a:lnTo>
                  <a:pt x="1816709" y="2225789"/>
                </a:lnTo>
                <a:lnTo>
                  <a:pt x="1822665" y="2222360"/>
                </a:lnTo>
                <a:lnTo>
                  <a:pt x="1824706" y="2225903"/>
                </a:lnTo>
                <a:close/>
              </a:path>
              <a:path w="2451100" h="2419350">
                <a:moveTo>
                  <a:pt x="1816544" y="2225881"/>
                </a:moveTo>
                <a:lnTo>
                  <a:pt x="1816705" y="2225789"/>
                </a:lnTo>
                <a:lnTo>
                  <a:pt x="1816544" y="2225881"/>
                </a:lnTo>
                <a:close/>
              </a:path>
              <a:path w="2451100" h="2419350">
                <a:moveTo>
                  <a:pt x="1828727" y="2232888"/>
                </a:moveTo>
                <a:lnTo>
                  <a:pt x="1804022" y="2232888"/>
                </a:lnTo>
                <a:lnTo>
                  <a:pt x="1816544" y="2225881"/>
                </a:lnTo>
                <a:lnTo>
                  <a:pt x="1824706" y="2225903"/>
                </a:lnTo>
                <a:lnTo>
                  <a:pt x="1828727" y="2232888"/>
                </a:lnTo>
                <a:close/>
              </a:path>
              <a:path w="2451100" h="2419350">
                <a:moveTo>
                  <a:pt x="1832661" y="2239721"/>
                </a:moveTo>
                <a:lnTo>
                  <a:pt x="1791449" y="2239721"/>
                </a:lnTo>
                <a:lnTo>
                  <a:pt x="1804225" y="2232774"/>
                </a:lnTo>
                <a:lnTo>
                  <a:pt x="1804022" y="2232888"/>
                </a:lnTo>
                <a:lnTo>
                  <a:pt x="1828727" y="2232888"/>
                </a:lnTo>
                <a:lnTo>
                  <a:pt x="1832661" y="2239721"/>
                </a:lnTo>
                <a:close/>
              </a:path>
              <a:path w="2451100" h="2419350">
                <a:moveTo>
                  <a:pt x="1807756" y="2274201"/>
                </a:moveTo>
                <a:lnTo>
                  <a:pt x="1789963" y="2240508"/>
                </a:lnTo>
                <a:lnTo>
                  <a:pt x="1791652" y="2239606"/>
                </a:lnTo>
                <a:lnTo>
                  <a:pt x="1791449" y="2239721"/>
                </a:lnTo>
                <a:lnTo>
                  <a:pt x="1832661" y="2239721"/>
                </a:lnTo>
                <a:lnTo>
                  <a:pt x="1841677" y="2255380"/>
                </a:lnTo>
                <a:lnTo>
                  <a:pt x="1835416" y="2258987"/>
                </a:lnTo>
                <a:lnTo>
                  <a:pt x="1822526" y="2266188"/>
                </a:lnTo>
                <a:lnTo>
                  <a:pt x="1809559" y="2273249"/>
                </a:lnTo>
                <a:lnTo>
                  <a:pt x="1807756" y="2274201"/>
                </a:lnTo>
                <a:close/>
              </a:path>
              <a:path w="2451100" h="2419350">
                <a:moveTo>
                  <a:pt x="1757295" y="2259355"/>
                </a:moveTo>
                <a:lnTo>
                  <a:pt x="1753184" y="2259355"/>
                </a:lnTo>
                <a:lnTo>
                  <a:pt x="1753387" y="2259253"/>
                </a:lnTo>
                <a:lnTo>
                  <a:pt x="1756473" y="2257704"/>
                </a:lnTo>
                <a:lnTo>
                  <a:pt x="1757295" y="2259355"/>
                </a:lnTo>
                <a:close/>
              </a:path>
              <a:path w="2451100" h="2419350">
                <a:moveTo>
                  <a:pt x="1753367" y="2259263"/>
                </a:moveTo>
                <a:close/>
              </a:path>
              <a:path w="2451100" h="2419350">
                <a:moveTo>
                  <a:pt x="1760402" y="2265591"/>
                </a:moveTo>
                <a:lnTo>
                  <a:pt x="1740242" y="2265591"/>
                </a:lnTo>
                <a:lnTo>
                  <a:pt x="1740458" y="2265489"/>
                </a:lnTo>
                <a:lnTo>
                  <a:pt x="1753367" y="2259263"/>
                </a:lnTo>
                <a:lnTo>
                  <a:pt x="1753184" y="2259355"/>
                </a:lnTo>
                <a:lnTo>
                  <a:pt x="1757295" y="2259355"/>
                </a:lnTo>
                <a:lnTo>
                  <a:pt x="1760402" y="2265591"/>
                </a:lnTo>
                <a:close/>
              </a:path>
              <a:path w="2451100" h="2419350">
                <a:moveTo>
                  <a:pt x="1740278" y="2265574"/>
                </a:moveTo>
                <a:lnTo>
                  <a:pt x="1740453" y="2265489"/>
                </a:lnTo>
                <a:lnTo>
                  <a:pt x="1740278" y="2265574"/>
                </a:lnTo>
                <a:close/>
              </a:path>
              <a:path w="2451100" h="2419350">
                <a:moveTo>
                  <a:pt x="1738414" y="2308440"/>
                </a:moveTo>
                <a:lnTo>
                  <a:pt x="1722678" y="2273744"/>
                </a:lnTo>
                <a:lnTo>
                  <a:pt x="1727428" y="2271598"/>
                </a:lnTo>
                <a:lnTo>
                  <a:pt x="1740278" y="2265574"/>
                </a:lnTo>
                <a:lnTo>
                  <a:pt x="1760402" y="2265591"/>
                </a:lnTo>
                <a:lnTo>
                  <a:pt x="1773466" y="2291816"/>
                </a:lnTo>
                <a:lnTo>
                  <a:pt x="1770062" y="2293505"/>
                </a:lnTo>
                <a:lnTo>
                  <a:pt x="1756714" y="2299957"/>
                </a:lnTo>
                <a:lnTo>
                  <a:pt x="1743278" y="2306243"/>
                </a:lnTo>
                <a:lnTo>
                  <a:pt x="1738414" y="2308440"/>
                </a:lnTo>
                <a:close/>
              </a:path>
              <a:path w="2451100" h="2419350">
                <a:moveTo>
                  <a:pt x="1727225" y="2271687"/>
                </a:moveTo>
                <a:lnTo>
                  <a:pt x="1727415" y="2271598"/>
                </a:lnTo>
                <a:lnTo>
                  <a:pt x="1727225" y="2271687"/>
                </a:lnTo>
                <a:close/>
              </a:path>
              <a:path w="2451100" h="2419350">
                <a:moveTo>
                  <a:pt x="1688300" y="2289060"/>
                </a:moveTo>
                <a:lnTo>
                  <a:pt x="1687639" y="2289060"/>
                </a:lnTo>
                <a:lnTo>
                  <a:pt x="1687855" y="2288971"/>
                </a:lnTo>
                <a:lnTo>
                  <a:pt x="1688198" y="2288819"/>
                </a:lnTo>
                <a:lnTo>
                  <a:pt x="1688300" y="2289060"/>
                </a:lnTo>
                <a:close/>
              </a:path>
              <a:path w="2451100" h="2419350">
                <a:moveTo>
                  <a:pt x="1687659" y="2289052"/>
                </a:moveTo>
                <a:lnTo>
                  <a:pt x="1687845" y="2288971"/>
                </a:lnTo>
                <a:lnTo>
                  <a:pt x="1687659" y="2289052"/>
                </a:lnTo>
                <a:close/>
              </a:path>
              <a:path w="2451100" h="2419350">
                <a:moveTo>
                  <a:pt x="1690623" y="2294534"/>
                </a:moveTo>
                <a:lnTo>
                  <a:pt x="1674279" y="2294534"/>
                </a:lnTo>
                <a:lnTo>
                  <a:pt x="1687659" y="2289052"/>
                </a:lnTo>
                <a:lnTo>
                  <a:pt x="1688300" y="2289060"/>
                </a:lnTo>
                <a:lnTo>
                  <a:pt x="1690623" y="2294534"/>
                </a:lnTo>
                <a:close/>
              </a:path>
              <a:path w="2451100" h="2419350">
                <a:moveTo>
                  <a:pt x="1667052" y="2338273"/>
                </a:moveTo>
                <a:lnTo>
                  <a:pt x="1653451" y="2302675"/>
                </a:lnTo>
                <a:lnTo>
                  <a:pt x="1661058" y="2299779"/>
                </a:lnTo>
                <a:lnTo>
                  <a:pt x="1674494" y="2294445"/>
                </a:lnTo>
                <a:lnTo>
                  <a:pt x="1674279" y="2294534"/>
                </a:lnTo>
                <a:lnTo>
                  <a:pt x="1690623" y="2294534"/>
                </a:lnTo>
                <a:lnTo>
                  <a:pt x="1703082" y="2323896"/>
                </a:lnTo>
                <a:lnTo>
                  <a:pt x="1688642" y="2329827"/>
                </a:lnTo>
                <a:lnTo>
                  <a:pt x="1674761" y="2335326"/>
                </a:lnTo>
                <a:lnTo>
                  <a:pt x="1667052" y="2338273"/>
                </a:lnTo>
                <a:close/>
              </a:path>
              <a:path w="2451100" h="2419350">
                <a:moveTo>
                  <a:pt x="1660842" y="2299855"/>
                </a:moveTo>
                <a:lnTo>
                  <a:pt x="1661034" y="2299779"/>
                </a:lnTo>
                <a:lnTo>
                  <a:pt x="1660842" y="2299855"/>
                </a:lnTo>
                <a:close/>
              </a:path>
              <a:path w="2451100" h="2419350">
                <a:moveTo>
                  <a:pt x="1619708" y="2319566"/>
                </a:moveTo>
                <a:lnTo>
                  <a:pt x="1606283" y="2319566"/>
                </a:lnTo>
                <a:lnTo>
                  <a:pt x="1618310" y="2315464"/>
                </a:lnTo>
                <a:lnTo>
                  <a:pt x="1619708" y="2319566"/>
                </a:lnTo>
                <a:close/>
              </a:path>
              <a:path w="2451100" h="2419350">
                <a:moveTo>
                  <a:pt x="1593951" y="2363546"/>
                </a:moveTo>
                <a:lnTo>
                  <a:pt x="1582546" y="2327186"/>
                </a:lnTo>
                <a:lnTo>
                  <a:pt x="1592668" y="2324023"/>
                </a:lnTo>
                <a:lnTo>
                  <a:pt x="1606499" y="2319489"/>
                </a:lnTo>
                <a:lnTo>
                  <a:pt x="1606283" y="2319566"/>
                </a:lnTo>
                <a:lnTo>
                  <a:pt x="1619708" y="2319566"/>
                </a:lnTo>
                <a:lnTo>
                  <a:pt x="1630603" y="2351531"/>
                </a:lnTo>
                <a:lnTo>
                  <a:pt x="1618462" y="2355672"/>
                </a:lnTo>
                <a:lnTo>
                  <a:pt x="1604187" y="2360333"/>
                </a:lnTo>
                <a:lnTo>
                  <a:pt x="1593951" y="2363546"/>
                </a:lnTo>
                <a:close/>
              </a:path>
              <a:path w="2451100" h="2419350">
                <a:moveTo>
                  <a:pt x="1592440" y="2324087"/>
                </a:moveTo>
                <a:lnTo>
                  <a:pt x="1592634" y="2324023"/>
                </a:lnTo>
                <a:lnTo>
                  <a:pt x="1592440" y="2324087"/>
                </a:lnTo>
                <a:close/>
              </a:path>
              <a:path w="2451100" h="2419350">
                <a:moveTo>
                  <a:pt x="1519402" y="2384170"/>
                </a:moveTo>
                <a:lnTo>
                  <a:pt x="1510245" y="2347188"/>
                </a:lnTo>
                <a:lnTo>
                  <a:pt x="1522412" y="2344178"/>
                </a:lnTo>
                <a:lnTo>
                  <a:pt x="1536611" y="2340482"/>
                </a:lnTo>
                <a:lnTo>
                  <a:pt x="1546669" y="2337727"/>
                </a:lnTo>
                <a:lnTo>
                  <a:pt x="1556727" y="2374468"/>
                </a:lnTo>
                <a:lnTo>
                  <a:pt x="1546326" y="2377325"/>
                </a:lnTo>
                <a:lnTo>
                  <a:pt x="1531670" y="2381135"/>
                </a:lnTo>
                <a:lnTo>
                  <a:pt x="1519402" y="2384170"/>
                </a:lnTo>
                <a:close/>
              </a:path>
              <a:path w="2451100" h="2419350">
                <a:moveTo>
                  <a:pt x="1536382" y="2340533"/>
                </a:moveTo>
                <a:lnTo>
                  <a:pt x="1536568" y="2340482"/>
                </a:lnTo>
                <a:lnTo>
                  <a:pt x="1536382" y="2340533"/>
                </a:lnTo>
                <a:close/>
              </a:path>
              <a:path w="2451100" h="2419350">
                <a:moveTo>
                  <a:pt x="1522183" y="2344229"/>
                </a:moveTo>
                <a:lnTo>
                  <a:pt x="1522379" y="2344178"/>
                </a:lnTo>
                <a:lnTo>
                  <a:pt x="1522183" y="2344229"/>
                </a:lnTo>
                <a:close/>
              </a:path>
              <a:path w="2451100" h="2419350">
                <a:moveTo>
                  <a:pt x="1474755" y="2360155"/>
                </a:moveTo>
                <a:lnTo>
                  <a:pt x="1450200" y="2360155"/>
                </a:lnTo>
                <a:lnTo>
                  <a:pt x="1464957" y="2357272"/>
                </a:lnTo>
                <a:lnTo>
                  <a:pt x="1473771" y="2355430"/>
                </a:lnTo>
                <a:lnTo>
                  <a:pt x="1474755" y="2360155"/>
                </a:lnTo>
                <a:close/>
              </a:path>
              <a:path w="2451100" h="2419350">
                <a:moveTo>
                  <a:pt x="1464729" y="2357310"/>
                </a:moveTo>
                <a:lnTo>
                  <a:pt x="1464912" y="2357272"/>
                </a:lnTo>
                <a:lnTo>
                  <a:pt x="1464729" y="2357310"/>
                </a:lnTo>
                <a:close/>
              </a:path>
              <a:path w="2451100" h="2419350">
                <a:moveTo>
                  <a:pt x="1443685" y="2400071"/>
                </a:moveTo>
                <a:lnTo>
                  <a:pt x="1436839" y="2362593"/>
                </a:lnTo>
                <a:lnTo>
                  <a:pt x="1450428" y="2360104"/>
                </a:lnTo>
                <a:lnTo>
                  <a:pt x="1450200" y="2360155"/>
                </a:lnTo>
                <a:lnTo>
                  <a:pt x="1474755" y="2360155"/>
                </a:lnTo>
                <a:lnTo>
                  <a:pt x="1481543" y="2392730"/>
                </a:lnTo>
                <a:lnTo>
                  <a:pt x="1472387" y="2394635"/>
                </a:lnTo>
                <a:lnTo>
                  <a:pt x="1457388" y="2397569"/>
                </a:lnTo>
                <a:lnTo>
                  <a:pt x="1443685" y="2400071"/>
                </a:lnTo>
                <a:close/>
              </a:path>
              <a:path w="2451100" h="2419350">
                <a:moveTo>
                  <a:pt x="1367116" y="2411196"/>
                </a:moveTo>
                <a:lnTo>
                  <a:pt x="1362608" y="2373376"/>
                </a:lnTo>
                <a:lnTo>
                  <a:pt x="1376870" y="2371674"/>
                </a:lnTo>
                <a:lnTo>
                  <a:pt x="1391704" y="2369718"/>
                </a:lnTo>
                <a:lnTo>
                  <a:pt x="1399920" y="2368524"/>
                </a:lnTo>
                <a:lnTo>
                  <a:pt x="1405369" y="2406230"/>
                </a:lnTo>
                <a:lnTo>
                  <a:pt x="1396796" y="2407475"/>
                </a:lnTo>
                <a:lnTo>
                  <a:pt x="1381493" y="2409494"/>
                </a:lnTo>
                <a:lnTo>
                  <a:pt x="1367116" y="2411196"/>
                </a:lnTo>
                <a:close/>
              </a:path>
              <a:path w="2451100" h="2419350">
                <a:moveTo>
                  <a:pt x="1391475" y="2369743"/>
                </a:moveTo>
                <a:lnTo>
                  <a:pt x="1391651" y="2369718"/>
                </a:lnTo>
                <a:lnTo>
                  <a:pt x="1391475" y="2369743"/>
                </a:lnTo>
                <a:close/>
              </a:path>
              <a:path w="2451100" h="2419350">
                <a:moveTo>
                  <a:pt x="1376641" y="2371699"/>
                </a:moveTo>
                <a:lnTo>
                  <a:pt x="1376835" y="2371674"/>
                </a:lnTo>
                <a:lnTo>
                  <a:pt x="1376641" y="2371699"/>
                </a:lnTo>
                <a:close/>
              </a:path>
              <a:path w="2451100" h="2419350">
                <a:moveTo>
                  <a:pt x="1290002" y="2417546"/>
                </a:moveTo>
                <a:lnTo>
                  <a:pt x="1287856" y="2379510"/>
                </a:lnTo>
                <a:lnTo>
                  <a:pt x="1301877" y="2378722"/>
                </a:lnTo>
                <a:lnTo>
                  <a:pt x="1316977" y="2377681"/>
                </a:lnTo>
                <a:lnTo>
                  <a:pt x="1325397" y="2376995"/>
                </a:lnTo>
                <a:lnTo>
                  <a:pt x="1328496" y="2414968"/>
                </a:lnTo>
                <a:lnTo>
                  <a:pt x="1319720" y="2415679"/>
                </a:lnTo>
                <a:lnTo>
                  <a:pt x="1304137" y="2416746"/>
                </a:lnTo>
                <a:lnTo>
                  <a:pt x="1290002" y="2417546"/>
                </a:lnTo>
                <a:close/>
              </a:path>
              <a:path w="2451100" h="2419350">
                <a:moveTo>
                  <a:pt x="1316748" y="2377693"/>
                </a:moveTo>
                <a:lnTo>
                  <a:pt x="1316905" y="2377681"/>
                </a:lnTo>
                <a:lnTo>
                  <a:pt x="1316748" y="2377693"/>
                </a:lnTo>
                <a:close/>
              </a:path>
              <a:path w="2451100" h="2419350">
                <a:moveTo>
                  <a:pt x="1301635" y="2378735"/>
                </a:moveTo>
                <a:lnTo>
                  <a:pt x="1301820" y="2378722"/>
                </a:lnTo>
                <a:lnTo>
                  <a:pt x="1301635" y="2378735"/>
                </a:lnTo>
                <a:close/>
              </a:path>
              <a:path w="2451100" h="2419350">
                <a:moveTo>
                  <a:pt x="1250510" y="2381097"/>
                </a:moveTo>
                <a:lnTo>
                  <a:pt x="1225464" y="2381096"/>
                </a:lnTo>
                <a:lnTo>
                  <a:pt x="1240942" y="2381008"/>
                </a:lnTo>
                <a:lnTo>
                  <a:pt x="1240701" y="2381008"/>
                </a:lnTo>
                <a:lnTo>
                  <a:pt x="1250505" y="2380830"/>
                </a:lnTo>
                <a:lnTo>
                  <a:pt x="1250510" y="2381097"/>
                </a:lnTo>
                <a:close/>
              </a:path>
              <a:path w="2451100" h="2419350">
                <a:moveTo>
                  <a:pt x="1225461" y="2419197"/>
                </a:moveTo>
                <a:lnTo>
                  <a:pt x="1212646" y="2419121"/>
                </a:lnTo>
                <a:lnTo>
                  <a:pt x="1212875" y="2381021"/>
                </a:lnTo>
                <a:lnTo>
                  <a:pt x="1225464" y="2381096"/>
                </a:lnTo>
                <a:lnTo>
                  <a:pt x="1250510" y="2381097"/>
                </a:lnTo>
                <a:lnTo>
                  <a:pt x="1251216" y="2418918"/>
                </a:lnTo>
                <a:lnTo>
                  <a:pt x="1241298" y="2419108"/>
                </a:lnTo>
                <a:lnTo>
                  <a:pt x="1225461" y="2419197"/>
                </a:lnTo>
                <a:close/>
              </a:path>
              <a:path w="2451100" h="2419350">
                <a:moveTo>
                  <a:pt x="1173848" y="2418130"/>
                </a:moveTo>
                <a:lnTo>
                  <a:pt x="1162418" y="2417635"/>
                </a:lnTo>
                <a:lnTo>
                  <a:pt x="1146784" y="2416746"/>
                </a:lnTo>
                <a:lnTo>
                  <a:pt x="1135329" y="2415959"/>
                </a:lnTo>
                <a:lnTo>
                  <a:pt x="1137945" y="2377947"/>
                </a:lnTo>
                <a:lnTo>
                  <a:pt x="1149103" y="2378722"/>
                </a:lnTo>
                <a:lnTo>
                  <a:pt x="1164223" y="2379573"/>
                </a:lnTo>
                <a:lnTo>
                  <a:pt x="1175512" y="2380068"/>
                </a:lnTo>
                <a:lnTo>
                  <a:pt x="1173848" y="2418130"/>
                </a:lnTo>
                <a:close/>
              </a:path>
              <a:path w="2451100" h="2419350">
                <a:moveTo>
                  <a:pt x="1096670" y="2412580"/>
                </a:moveTo>
                <a:lnTo>
                  <a:pt x="1084783" y="2411323"/>
                </a:lnTo>
                <a:lnTo>
                  <a:pt x="1069428" y="2409494"/>
                </a:lnTo>
                <a:lnTo>
                  <a:pt x="1058367" y="2408034"/>
                </a:lnTo>
                <a:lnTo>
                  <a:pt x="1063345" y="2370264"/>
                </a:lnTo>
                <a:lnTo>
                  <a:pt x="1074086" y="2371674"/>
                </a:lnTo>
                <a:lnTo>
                  <a:pt x="1088964" y="2373452"/>
                </a:lnTo>
                <a:lnTo>
                  <a:pt x="1100696" y="2374696"/>
                </a:lnTo>
                <a:lnTo>
                  <a:pt x="1096670" y="2412580"/>
                </a:lnTo>
                <a:close/>
              </a:path>
              <a:path w="2451100" h="2419350">
                <a:moveTo>
                  <a:pt x="1019987" y="2402255"/>
                </a:moveTo>
                <a:lnTo>
                  <a:pt x="1008583" y="2400312"/>
                </a:lnTo>
                <a:lnTo>
                  <a:pt x="993533" y="2397569"/>
                </a:lnTo>
                <a:lnTo>
                  <a:pt x="982040" y="2395321"/>
                </a:lnTo>
                <a:lnTo>
                  <a:pt x="989355" y="2357932"/>
                </a:lnTo>
                <a:lnTo>
                  <a:pt x="1000721" y="2360155"/>
                </a:lnTo>
                <a:lnTo>
                  <a:pt x="1015314" y="2362822"/>
                </a:lnTo>
                <a:lnTo>
                  <a:pt x="1026363" y="2364689"/>
                </a:lnTo>
                <a:lnTo>
                  <a:pt x="1019987" y="2402255"/>
                </a:lnTo>
                <a:close/>
              </a:path>
              <a:path w="2451100" h="2419350">
                <a:moveTo>
                  <a:pt x="944105" y="2387155"/>
                </a:moveTo>
                <a:lnTo>
                  <a:pt x="933970" y="2384780"/>
                </a:lnTo>
                <a:lnTo>
                  <a:pt x="919251" y="2381135"/>
                </a:lnTo>
                <a:lnTo>
                  <a:pt x="906678" y="2377859"/>
                </a:lnTo>
                <a:lnTo>
                  <a:pt x="916279" y="2340991"/>
                </a:lnTo>
                <a:lnTo>
                  <a:pt x="928542" y="2344178"/>
                </a:lnTo>
                <a:lnTo>
                  <a:pt x="942794" y="2347709"/>
                </a:lnTo>
                <a:lnTo>
                  <a:pt x="952804" y="2350058"/>
                </a:lnTo>
                <a:lnTo>
                  <a:pt x="944105" y="2387155"/>
                </a:lnTo>
                <a:close/>
              </a:path>
              <a:path w="2451100" h="2419350">
                <a:moveTo>
                  <a:pt x="869340" y="2367318"/>
                </a:moveTo>
                <a:lnTo>
                  <a:pt x="861098" y="2364841"/>
                </a:lnTo>
                <a:lnTo>
                  <a:pt x="846747" y="2360333"/>
                </a:lnTo>
                <a:lnTo>
                  <a:pt x="832459" y="2355672"/>
                </a:lnTo>
                <a:lnTo>
                  <a:pt x="844626" y="2319566"/>
                </a:lnTo>
                <a:lnTo>
                  <a:pt x="858287" y="2324023"/>
                </a:lnTo>
                <a:lnTo>
                  <a:pt x="872185" y="2328379"/>
                </a:lnTo>
                <a:lnTo>
                  <a:pt x="880300" y="2330818"/>
                </a:lnTo>
                <a:lnTo>
                  <a:pt x="869340" y="2367318"/>
                </a:lnTo>
                <a:close/>
              </a:path>
              <a:path w="2451100" h="2419350">
                <a:moveTo>
                  <a:pt x="795972" y="2342819"/>
                </a:moveTo>
                <a:lnTo>
                  <a:pt x="790117" y="2340660"/>
                </a:lnTo>
                <a:lnTo>
                  <a:pt x="776160" y="2335326"/>
                </a:lnTo>
                <a:lnTo>
                  <a:pt x="762279" y="2329827"/>
                </a:lnTo>
                <a:lnTo>
                  <a:pt x="759790" y="2328811"/>
                </a:lnTo>
                <a:lnTo>
                  <a:pt x="774255" y="2293556"/>
                </a:lnTo>
                <a:lnTo>
                  <a:pt x="776643" y="2294534"/>
                </a:lnTo>
                <a:lnTo>
                  <a:pt x="789887" y="2299779"/>
                </a:lnTo>
                <a:lnTo>
                  <a:pt x="803405" y="2304948"/>
                </a:lnTo>
                <a:lnTo>
                  <a:pt x="809129" y="2307056"/>
                </a:lnTo>
                <a:lnTo>
                  <a:pt x="795972" y="2342819"/>
                </a:lnTo>
                <a:close/>
              </a:path>
              <a:path w="2451100" h="2419350">
                <a:moveTo>
                  <a:pt x="724293" y="2313749"/>
                </a:moveTo>
                <a:lnTo>
                  <a:pt x="721182" y="2312377"/>
                </a:lnTo>
                <a:lnTo>
                  <a:pt x="707643" y="2306243"/>
                </a:lnTo>
                <a:lnTo>
                  <a:pt x="694207" y="2299957"/>
                </a:lnTo>
                <a:lnTo>
                  <a:pt x="689089" y="2297480"/>
                </a:lnTo>
                <a:lnTo>
                  <a:pt x="705650" y="2263165"/>
                </a:lnTo>
                <a:lnTo>
                  <a:pt x="710468" y="2265489"/>
                </a:lnTo>
                <a:lnTo>
                  <a:pt x="723506" y="2271598"/>
                </a:lnTo>
                <a:lnTo>
                  <a:pt x="736607" y="2277541"/>
                </a:lnTo>
                <a:lnTo>
                  <a:pt x="739609" y="2278862"/>
                </a:lnTo>
                <a:lnTo>
                  <a:pt x="724293" y="2313749"/>
                </a:lnTo>
                <a:close/>
              </a:path>
              <a:path w="2451100" h="2419350">
                <a:moveTo>
                  <a:pt x="654596" y="2280234"/>
                </a:moveTo>
                <a:lnTo>
                  <a:pt x="641362" y="2273249"/>
                </a:lnTo>
                <a:lnTo>
                  <a:pt x="628395" y="2266188"/>
                </a:lnTo>
                <a:lnTo>
                  <a:pt x="620483" y="2261768"/>
                </a:lnTo>
                <a:lnTo>
                  <a:pt x="639089" y="2228519"/>
                </a:lnTo>
                <a:lnTo>
                  <a:pt x="646899" y="2232888"/>
                </a:lnTo>
                <a:lnTo>
                  <a:pt x="659472" y="2239721"/>
                </a:lnTo>
                <a:lnTo>
                  <a:pt x="671982" y="2246337"/>
                </a:lnTo>
                <a:lnTo>
                  <a:pt x="654596" y="2280234"/>
                </a:lnTo>
                <a:close/>
              </a:path>
              <a:path w="2451100" h="2419350">
                <a:moveTo>
                  <a:pt x="586968" y="2242261"/>
                </a:moveTo>
                <a:lnTo>
                  <a:pt x="577468" y="2236482"/>
                </a:lnTo>
                <a:lnTo>
                  <a:pt x="564984" y="2228684"/>
                </a:lnTo>
                <a:lnTo>
                  <a:pt x="554278" y="2221826"/>
                </a:lnTo>
                <a:lnTo>
                  <a:pt x="574840" y="2189746"/>
                </a:lnTo>
                <a:lnTo>
                  <a:pt x="585444" y="2196553"/>
                </a:lnTo>
                <a:lnTo>
                  <a:pt x="597364" y="2203983"/>
                </a:lnTo>
                <a:lnTo>
                  <a:pt x="606755" y="2209698"/>
                </a:lnTo>
                <a:lnTo>
                  <a:pt x="586968" y="2242261"/>
                </a:lnTo>
                <a:close/>
              </a:path>
              <a:path w="2451100" h="2419350">
                <a:moveTo>
                  <a:pt x="522058" y="2200236"/>
                </a:moveTo>
                <a:lnTo>
                  <a:pt x="516089" y="2196096"/>
                </a:lnTo>
                <a:lnTo>
                  <a:pt x="504126" y="2187587"/>
                </a:lnTo>
                <a:lnTo>
                  <a:pt x="492277" y="2178951"/>
                </a:lnTo>
                <a:lnTo>
                  <a:pt x="490537" y="2177656"/>
                </a:lnTo>
                <a:lnTo>
                  <a:pt x="513333" y="2147125"/>
                </a:lnTo>
                <a:lnTo>
                  <a:pt x="514810" y="2148230"/>
                </a:lnTo>
                <a:lnTo>
                  <a:pt x="526478" y="2156739"/>
                </a:lnTo>
                <a:lnTo>
                  <a:pt x="538060" y="2164968"/>
                </a:lnTo>
                <a:lnTo>
                  <a:pt x="543763" y="2168918"/>
                </a:lnTo>
                <a:lnTo>
                  <a:pt x="522058" y="2200236"/>
                </a:lnTo>
                <a:close/>
              </a:path>
              <a:path w="2451100" h="2419350">
                <a:moveTo>
                  <a:pt x="459917" y="2154212"/>
                </a:moveTo>
                <a:lnTo>
                  <a:pt x="457390" y="2152230"/>
                </a:lnTo>
                <a:lnTo>
                  <a:pt x="445985" y="2143048"/>
                </a:lnTo>
                <a:lnTo>
                  <a:pt x="434695" y="2133752"/>
                </a:lnTo>
                <a:lnTo>
                  <a:pt x="429882" y="2129688"/>
                </a:lnTo>
                <a:lnTo>
                  <a:pt x="454469" y="2100579"/>
                </a:lnTo>
                <a:lnTo>
                  <a:pt x="459181" y="2104567"/>
                </a:lnTo>
                <a:lnTo>
                  <a:pt x="469959" y="2113445"/>
                </a:lnTo>
                <a:lnTo>
                  <a:pt x="481003" y="2122335"/>
                </a:lnTo>
                <a:lnTo>
                  <a:pt x="483450" y="2124252"/>
                </a:lnTo>
                <a:lnTo>
                  <a:pt x="459917" y="2154212"/>
                </a:lnTo>
                <a:close/>
              </a:path>
              <a:path w="2451100" h="2419350">
                <a:moveTo>
                  <a:pt x="400621" y="2104237"/>
                </a:moveTo>
                <a:lnTo>
                  <a:pt x="390690" y="2095220"/>
                </a:lnTo>
                <a:lnTo>
                  <a:pt x="379983" y="2085276"/>
                </a:lnTo>
                <a:lnTo>
                  <a:pt x="372363" y="2078012"/>
                </a:lnTo>
                <a:lnTo>
                  <a:pt x="398640" y="2050414"/>
                </a:lnTo>
                <a:lnTo>
                  <a:pt x="406024" y="2057450"/>
                </a:lnTo>
                <a:lnTo>
                  <a:pt x="416383" y="2067090"/>
                </a:lnTo>
                <a:lnTo>
                  <a:pt x="426237" y="2076030"/>
                </a:lnTo>
                <a:lnTo>
                  <a:pt x="400621" y="2104237"/>
                </a:lnTo>
                <a:close/>
              </a:path>
              <a:path w="2451100" h="2419350">
                <a:moveTo>
                  <a:pt x="344779" y="2050757"/>
                </a:moveTo>
                <a:lnTo>
                  <a:pt x="338404" y="2044242"/>
                </a:lnTo>
                <a:lnTo>
                  <a:pt x="328320" y="2033676"/>
                </a:lnTo>
                <a:lnTo>
                  <a:pt x="318058" y="2022652"/>
                </a:lnTo>
                <a:lnTo>
                  <a:pt x="346240" y="1997011"/>
                </a:lnTo>
                <a:lnTo>
                  <a:pt x="355966" y="2007450"/>
                </a:lnTo>
                <a:lnTo>
                  <a:pt x="365887" y="2017852"/>
                </a:lnTo>
                <a:lnTo>
                  <a:pt x="372021" y="2024126"/>
                </a:lnTo>
                <a:lnTo>
                  <a:pt x="344779" y="2050757"/>
                </a:lnTo>
                <a:close/>
              </a:path>
              <a:path w="2451100" h="2419350">
                <a:moveTo>
                  <a:pt x="292417" y="1993861"/>
                </a:moveTo>
                <a:lnTo>
                  <a:pt x="289280" y="1990255"/>
                </a:lnTo>
                <a:lnTo>
                  <a:pt x="279844" y="1979117"/>
                </a:lnTo>
                <a:lnTo>
                  <a:pt x="270548" y="1967864"/>
                </a:lnTo>
                <a:lnTo>
                  <a:pt x="267525" y="1964118"/>
                </a:lnTo>
                <a:lnTo>
                  <a:pt x="297192" y="1940204"/>
                </a:lnTo>
                <a:lnTo>
                  <a:pt x="299995" y="1943684"/>
                </a:lnTo>
                <a:lnTo>
                  <a:pt x="309143" y="1954758"/>
                </a:lnTo>
                <a:lnTo>
                  <a:pt x="318136" y="1965375"/>
                </a:lnTo>
                <a:lnTo>
                  <a:pt x="321195" y="1968906"/>
                </a:lnTo>
                <a:lnTo>
                  <a:pt x="292417" y="1993861"/>
                </a:lnTo>
                <a:close/>
              </a:path>
              <a:path w="2451100" h="2419350">
                <a:moveTo>
                  <a:pt x="243738" y="1933778"/>
                </a:moveTo>
                <a:lnTo>
                  <a:pt x="234708" y="1921725"/>
                </a:lnTo>
                <a:lnTo>
                  <a:pt x="226098" y="1909927"/>
                </a:lnTo>
                <a:lnTo>
                  <a:pt x="220802" y="1902498"/>
                </a:lnTo>
                <a:lnTo>
                  <a:pt x="251853" y="1880412"/>
                </a:lnTo>
                <a:lnTo>
                  <a:pt x="256937" y="1887550"/>
                </a:lnTo>
                <a:lnTo>
                  <a:pt x="265287" y="1898992"/>
                </a:lnTo>
                <a:lnTo>
                  <a:pt x="273767" y="1910321"/>
                </a:lnTo>
                <a:lnTo>
                  <a:pt x="273964" y="1910588"/>
                </a:lnTo>
                <a:lnTo>
                  <a:pt x="243738" y="1933778"/>
                </a:lnTo>
                <a:close/>
              </a:path>
              <a:path w="2451100" h="2419350">
                <a:moveTo>
                  <a:pt x="198869" y="1870506"/>
                </a:moveTo>
                <a:lnTo>
                  <a:pt x="193052" y="1861667"/>
                </a:lnTo>
                <a:lnTo>
                  <a:pt x="185153" y="1849348"/>
                </a:lnTo>
                <a:lnTo>
                  <a:pt x="178092" y="1838032"/>
                </a:lnTo>
                <a:lnTo>
                  <a:pt x="210413" y="1817852"/>
                </a:lnTo>
                <a:lnTo>
                  <a:pt x="217419" y="1829066"/>
                </a:lnTo>
                <a:lnTo>
                  <a:pt x="224947" y="1840814"/>
                </a:lnTo>
                <a:lnTo>
                  <a:pt x="230695" y="1849551"/>
                </a:lnTo>
                <a:lnTo>
                  <a:pt x="198869" y="1870506"/>
                </a:lnTo>
                <a:close/>
              </a:path>
              <a:path w="2451100" h="2419350">
                <a:moveTo>
                  <a:pt x="158267" y="1804682"/>
                </a:moveTo>
                <a:lnTo>
                  <a:pt x="155041" y="1799069"/>
                </a:lnTo>
                <a:lnTo>
                  <a:pt x="147878" y="1786267"/>
                </a:lnTo>
                <a:lnTo>
                  <a:pt x="140881" y="1773364"/>
                </a:lnTo>
                <a:lnTo>
                  <a:pt x="139496" y="1770735"/>
                </a:lnTo>
                <a:lnTo>
                  <a:pt x="173202" y="1752968"/>
                </a:lnTo>
                <a:lnTo>
                  <a:pt x="174428" y="1755292"/>
                </a:lnTo>
                <a:lnTo>
                  <a:pt x="181207" y="1767789"/>
                </a:lnTo>
                <a:lnTo>
                  <a:pt x="188126" y="1780197"/>
                </a:lnTo>
                <a:lnTo>
                  <a:pt x="191300" y="1785708"/>
                </a:lnTo>
                <a:lnTo>
                  <a:pt x="158267" y="1804682"/>
                </a:lnTo>
                <a:close/>
              </a:path>
              <a:path w="2451100" h="2419350">
                <a:moveTo>
                  <a:pt x="121945" y="1736394"/>
                </a:moveTo>
                <a:lnTo>
                  <a:pt x="120815" y="1734096"/>
                </a:lnTo>
                <a:lnTo>
                  <a:pt x="114426" y="1720837"/>
                </a:lnTo>
                <a:lnTo>
                  <a:pt x="108216" y="1707476"/>
                </a:lnTo>
                <a:lnTo>
                  <a:pt x="105422" y="1701279"/>
                </a:lnTo>
                <a:lnTo>
                  <a:pt x="140157" y="1685632"/>
                </a:lnTo>
                <a:lnTo>
                  <a:pt x="142803" y="1691500"/>
                </a:lnTo>
                <a:lnTo>
                  <a:pt x="148819" y="1704428"/>
                </a:lnTo>
                <a:lnTo>
                  <a:pt x="154994" y="1717281"/>
                </a:lnTo>
                <a:lnTo>
                  <a:pt x="156082" y="1719465"/>
                </a:lnTo>
                <a:lnTo>
                  <a:pt x="121945" y="1736394"/>
                </a:lnTo>
                <a:close/>
              </a:path>
              <a:path w="2451100" h="2419350">
                <a:moveTo>
                  <a:pt x="90017" y="1665668"/>
                </a:moveTo>
                <a:lnTo>
                  <a:pt x="84950" y="1653197"/>
                </a:lnTo>
                <a:lnTo>
                  <a:pt x="79362" y="1638947"/>
                </a:lnTo>
                <a:lnTo>
                  <a:pt x="75895" y="1629778"/>
                </a:lnTo>
                <a:lnTo>
                  <a:pt x="111531" y="1616303"/>
                </a:lnTo>
                <a:lnTo>
                  <a:pt x="115051" y="1625612"/>
                </a:lnTo>
                <a:lnTo>
                  <a:pt x="120472" y="1639417"/>
                </a:lnTo>
                <a:lnTo>
                  <a:pt x="125310" y="1651304"/>
                </a:lnTo>
                <a:lnTo>
                  <a:pt x="90017" y="1665668"/>
                </a:lnTo>
                <a:close/>
              </a:path>
              <a:path w="2451100" h="2419350">
                <a:moveTo>
                  <a:pt x="62852" y="1593214"/>
                </a:moveTo>
                <a:lnTo>
                  <a:pt x="59588" y="1583512"/>
                </a:lnTo>
                <a:lnTo>
                  <a:pt x="55029" y="1569339"/>
                </a:lnTo>
                <a:lnTo>
                  <a:pt x="51066" y="1556486"/>
                </a:lnTo>
                <a:lnTo>
                  <a:pt x="87477" y="1545259"/>
                </a:lnTo>
                <a:lnTo>
                  <a:pt x="91331" y="1557781"/>
                </a:lnTo>
                <a:lnTo>
                  <a:pt x="95747" y="1571497"/>
                </a:lnTo>
                <a:lnTo>
                  <a:pt x="98971" y="1581086"/>
                </a:lnTo>
                <a:lnTo>
                  <a:pt x="62852" y="1593214"/>
                </a:lnTo>
                <a:close/>
              </a:path>
              <a:path w="2451100" h="2419350">
                <a:moveTo>
                  <a:pt x="40436" y="1519161"/>
                </a:moveTo>
                <a:lnTo>
                  <a:pt x="38506" y="1511922"/>
                </a:lnTo>
                <a:lnTo>
                  <a:pt x="34810" y="1497393"/>
                </a:lnTo>
                <a:lnTo>
                  <a:pt x="31000" y="1481505"/>
                </a:lnTo>
                <a:lnTo>
                  <a:pt x="68160" y="1473060"/>
                </a:lnTo>
                <a:lnTo>
                  <a:pt x="68375" y="1474000"/>
                </a:lnTo>
                <a:lnTo>
                  <a:pt x="71776" y="1488135"/>
                </a:lnTo>
                <a:lnTo>
                  <a:pt x="75338" y="1502194"/>
                </a:lnTo>
                <a:lnTo>
                  <a:pt x="77241" y="1509318"/>
                </a:lnTo>
                <a:lnTo>
                  <a:pt x="40436" y="1519161"/>
                </a:lnTo>
                <a:close/>
              </a:path>
              <a:path w="2451100" h="2419350">
                <a:moveTo>
                  <a:pt x="22885" y="1443786"/>
                </a:moveTo>
                <a:lnTo>
                  <a:pt x="21843" y="1438592"/>
                </a:lnTo>
                <a:lnTo>
                  <a:pt x="19050" y="1423720"/>
                </a:lnTo>
                <a:lnTo>
                  <a:pt x="16446" y="1408798"/>
                </a:lnTo>
                <a:lnTo>
                  <a:pt x="15925" y="1405585"/>
                </a:lnTo>
                <a:lnTo>
                  <a:pt x="53543" y="1399514"/>
                </a:lnTo>
                <a:lnTo>
                  <a:pt x="54001" y="1402372"/>
                </a:lnTo>
                <a:lnTo>
                  <a:pt x="56572" y="1417053"/>
                </a:lnTo>
                <a:lnTo>
                  <a:pt x="59225" y="1431201"/>
                </a:lnTo>
                <a:lnTo>
                  <a:pt x="60236" y="1436281"/>
                </a:lnTo>
                <a:lnTo>
                  <a:pt x="22885" y="1443786"/>
                </a:lnTo>
                <a:close/>
              </a:path>
              <a:path w="2451100" h="2419350">
                <a:moveTo>
                  <a:pt x="10261" y="1367421"/>
                </a:moveTo>
                <a:lnTo>
                  <a:pt x="9753" y="1363649"/>
                </a:lnTo>
                <a:lnTo>
                  <a:pt x="7899" y="1348485"/>
                </a:lnTo>
                <a:lnTo>
                  <a:pt x="6235" y="1333258"/>
                </a:lnTo>
                <a:lnTo>
                  <a:pt x="5803" y="1328851"/>
                </a:lnTo>
                <a:lnTo>
                  <a:pt x="43726" y="1325194"/>
                </a:lnTo>
                <a:lnTo>
                  <a:pt x="44146" y="1329474"/>
                </a:lnTo>
                <a:lnTo>
                  <a:pt x="45762" y="1344218"/>
                </a:lnTo>
                <a:lnTo>
                  <a:pt x="47531" y="1358658"/>
                </a:lnTo>
                <a:lnTo>
                  <a:pt x="48018" y="1362316"/>
                </a:lnTo>
                <a:lnTo>
                  <a:pt x="10261" y="1367421"/>
                </a:lnTo>
                <a:close/>
              </a:path>
              <a:path w="2451100" h="2419350">
                <a:moveTo>
                  <a:pt x="2616" y="1290396"/>
                </a:moveTo>
                <a:lnTo>
                  <a:pt x="2387" y="1287259"/>
                </a:lnTo>
                <a:lnTo>
                  <a:pt x="1498" y="1271816"/>
                </a:lnTo>
                <a:lnTo>
                  <a:pt x="800" y="1256334"/>
                </a:lnTo>
                <a:lnTo>
                  <a:pt x="647" y="1251610"/>
                </a:lnTo>
                <a:lnTo>
                  <a:pt x="38734" y="1250391"/>
                </a:lnTo>
                <a:lnTo>
                  <a:pt x="38885" y="1254988"/>
                </a:lnTo>
                <a:lnTo>
                  <a:pt x="39549" y="1269745"/>
                </a:lnTo>
                <a:lnTo>
                  <a:pt x="40410" y="1284693"/>
                </a:lnTo>
                <a:lnTo>
                  <a:pt x="40614" y="1287716"/>
                </a:lnTo>
                <a:lnTo>
                  <a:pt x="2616" y="1290396"/>
                </a:lnTo>
                <a:close/>
              </a:path>
              <a:path w="2451100" h="2419350">
                <a:moveTo>
                  <a:pt x="38885" y="1254988"/>
                </a:moveTo>
                <a:lnTo>
                  <a:pt x="38874" y="1254747"/>
                </a:lnTo>
                <a:lnTo>
                  <a:pt x="38885" y="125498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10521" y="3212045"/>
            <a:ext cx="2022005" cy="2071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80559" y="4070603"/>
            <a:ext cx="292608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33488" y="4131564"/>
            <a:ext cx="292607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09459" y="4016184"/>
            <a:ext cx="1441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36677" y="2183129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 h="0">
                <a:moveTo>
                  <a:pt x="0" y="0"/>
                </a:moveTo>
                <a:lnTo>
                  <a:pt x="356450" y="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37236" y="2506205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5" h="0">
                <a:moveTo>
                  <a:pt x="0" y="0"/>
                </a:moveTo>
                <a:lnTo>
                  <a:pt x="577113" y="0"/>
                </a:lnTo>
              </a:path>
            </a:pathLst>
          </a:custGeom>
          <a:ln w="137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68233" y="2242489"/>
            <a:ext cx="41421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6329" algn="l"/>
                <a:tab pos="3969385" algn="l"/>
              </a:tabLst>
            </a:pPr>
            <a:r>
              <a:rPr dirty="0" baseline="1157" sz="3600" spc="-7" b="1">
                <a:latin typeface="华文楷体"/>
                <a:cs typeface="华文楷体"/>
              </a:rPr>
              <a:t>1</a:t>
            </a:r>
            <a:r>
              <a:rPr dirty="0" baseline="1157" sz="3600" spc="-7" b="1">
                <a:latin typeface="华文楷体"/>
                <a:cs typeface="华文楷体"/>
              </a:rPr>
              <a:t>.</a:t>
            </a:r>
            <a:r>
              <a:rPr dirty="0" baseline="1157" sz="3600" b="1">
                <a:latin typeface="华文楷体"/>
                <a:cs typeface="华文楷体"/>
              </a:rPr>
              <a:t>真空中点电荷的电</a:t>
            </a:r>
            <a:r>
              <a:rPr dirty="0" baseline="1157" sz="3600" spc="-7" b="1">
                <a:latin typeface="华文楷体"/>
                <a:cs typeface="华文楷体"/>
              </a:rPr>
              <a:t>场</a:t>
            </a:r>
            <a:r>
              <a:rPr dirty="0" baseline="1157" sz="3600" spc="157" b="1">
                <a:latin typeface="华文楷体"/>
                <a:cs typeface="华文楷体"/>
              </a:rPr>
              <a:t> </a:t>
            </a:r>
            <a:r>
              <a:rPr dirty="0" sz="2350" spc="15" i="1">
                <a:latin typeface="Times New Roman"/>
                <a:cs typeface="Times New Roman"/>
              </a:rPr>
              <a:t>E</a:t>
            </a:r>
            <a:r>
              <a:rPr dirty="0" sz="2350" i="1">
                <a:latin typeface="Times New Roman"/>
                <a:cs typeface="Times New Roman"/>
              </a:rPr>
              <a:t> </a:t>
            </a:r>
            <a:r>
              <a:rPr dirty="0" sz="2350" spc="-295" i="1">
                <a:latin typeface="Times New Roman"/>
                <a:cs typeface="Times New Roman"/>
              </a:rPr>
              <a:t> </a:t>
            </a:r>
            <a:r>
              <a:rPr dirty="0" sz="2350" spc="15">
                <a:latin typeface="Symbol"/>
                <a:cs typeface="Symbol"/>
              </a:rPr>
              <a:t></a:t>
            </a:r>
            <a:r>
              <a:rPr dirty="0" sz="2350">
                <a:latin typeface="Times New Roman"/>
                <a:cs typeface="Times New Roman"/>
              </a:rPr>
              <a:t>	</a:t>
            </a:r>
            <a:r>
              <a:rPr dirty="0" u="sng" baseline="35460" sz="3525" spc="22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r>
              <a:rPr dirty="0" baseline="35460" sz="3525" i="1">
                <a:latin typeface="Times New Roman"/>
                <a:cs typeface="Times New Roman"/>
              </a:rPr>
              <a:t>	</a:t>
            </a:r>
            <a:r>
              <a:rPr dirty="0" baseline="-3787" sz="3300" spc="22">
                <a:latin typeface="Times New Roman"/>
                <a:cs typeface="Times New Roman"/>
              </a:rPr>
              <a:t>=</a:t>
            </a:r>
            <a:endParaRPr baseline="-3787" sz="3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1503" y="1785061"/>
            <a:ext cx="553085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-34090" sz="3300" spc="15" i="1">
                <a:latin typeface="Times New Roman"/>
                <a:cs typeface="Times New Roman"/>
              </a:rPr>
              <a:t>k</a:t>
            </a:r>
            <a:r>
              <a:rPr dirty="0" baseline="-34090" sz="3300" spc="-165" i="1">
                <a:latin typeface="Times New Roman"/>
                <a:cs typeface="Times New Roman"/>
              </a:rPr>
              <a:t> </a:t>
            </a:r>
            <a:r>
              <a:rPr dirty="0" sz="2200" spc="-25" i="1">
                <a:latin typeface="Times New Roman"/>
                <a:cs typeface="Times New Roman"/>
              </a:rPr>
              <a:t>Qq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7629" y="2049119"/>
            <a:ext cx="236854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baseline="-25252" sz="3300" spc="240" i="1">
                <a:latin typeface="Times New Roman"/>
                <a:cs typeface="Times New Roman"/>
              </a:rPr>
              <a:t>r</a:t>
            </a:r>
            <a:r>
              <a:rPr dirty="0" sz="1250" spc="15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0252" y="2483967"/>
            <a:ext cx="882015" cy="3886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7075" algn="l"/>
              </a:tabLst>
            </a:pPr>
            <a:r>
              <a:rPr dirty="0" sz="2350" spc="15" i="1">
                <a:latin typeface="Times New Roman"/>
                <a:cs typeface="Times New Roman"/>
              </a:rPr>
              <a:t>q</a:t>
            </a:r>
            <a:r>
              <a:rPr dirty="0" sz="2350" spc="15" i="1">
                <a:latin typeface="Times New Roman"/>
                <a:cs typeface="Times New Roman"/>
              </a:rPr>
              <a:t>	</a:t>
            </a:r>
            <a:r>
              <a:rPr dirty="0" sz="2200" spc="10" i="1">
                <a:latin typeface="Times New Roman"/>
                <a:cs typeface="Times New Roman"/>
              </a:rPr>
              <a:t>q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26085" y="3241382"/>
            <a:ext cx="226264" cy="198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15229" y="5062054"/>
            <a:ext cx="206108" cy="204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8548" y="5393613"/>
            <a:ext cx="128905" cy="302895"/>
          </a:xfrm>
          <a:custGeom>
            <a:avLst/>
            <a:gdLst/>
            <a:ahLst/>
            <a:cxnLst/>
            <a:rect l="l" t="t" r="r" b="b"/>
            <a:pathLst>
              <a:path w="128904" h="302895">
                <a:moveTo>
                  <a:pt x="50913" y="82709"/>
                </a:moveTo>
                <a:lnTo>
                  <a:pt x="48523" y="82204"/>
                </a:lnTo>
                <a:lnTo>
                  <a:pt x="34983" y="72893"/>
                </a:lnTo>
                <a:lnTo>
                  <a:pt x="25923" y="59184"/>
                </a:lnTo>
                <a:lnTo>
                  <a:pt x="22707" y="42468"/>
                </a:lnTo>
                <a:lnTo>
                  <a:pt x="26228" y="25815"/>
                </a:lnTo>
                <a:lnTo>
                  <a:pt x="35539" y="12276"/>
                </a:lnTo>
                <a:lnTo>
                  <a:pt x="49248" y="3215"/>
                </a:lnTo>
                <a:lnTo>
                  <a:pt x="65963" y="0"/>
                </a:lnTo>
                <a:lnTo>
                  <a:pt x="82616" y="3528"/>
                </a:lnTo>
                <a:lnTo>
                  <a:pt x="96156" y="12841"/>
                </a:lnTo>
                <a:lnTo>
                  <a:pt x="105216" y="26547"/>
                </a:lnTo>
                <a:lnTo>
                  <a:pt x="108332" y="42735"/>
                </a:lnTo>
                <a:lnTo>
                  <a:pt x="51282" y="42735"/>
                </a:lnTo>
                <a:lnTo>
                  <a:pt x="50913" y="82709"/>
                </a:lnTo>
                <a:close/>
              </a:path>
              <a:path w="128904" h="302895">
                <a:moveTo>
                  <a:pt x="65176" y="85725"/>
                </a:moveTo>
                <a:lnTo>
                  <a:pt x="50913" y="82709"/>
                </a:lnTo>
                <a:lnTo>
                  <a:pt x="51282" y="42735"/>
                </a:lnTo>
                <a:lnTo>
                  <a:pt x="79857" y="43002"/>
                </a:lnTo>
                <a:lnTo>
                  <a:pt x="79488" y="82971"/>
                </a:lnTo>
                <a:lnTo>
                  <a:pt x="65176" y="85725"/>
                </a:lnTo>
                <a:close/>
              </a:path>
              <a:path w="128904" h="302895">
                <a:moveTo>
                  <a:pt x="79488" y="82971"/>
                </a:moveTo>
                <a:lnTo>
                  <a:pt x="79857" y="43002"/>
                </a:lnTo>
                <a:lnTo>
                  <a:pt x="51282" y="42735"/>
                </a:lnTo>
                <a:lnTo>
                  <a:pt x="108332" y="42735"/>
                </a:lnTo>
                <a:lnTo>
                  <a:pt x="108432" y="43256"/>
                </a:lnTo>
                <a:lnTo>
                  <a:pt x="104911" y="59909"/>
                </a:lnTo>
                <a:lnTo>
                  <a:pt x="95600" y="73448"/>
                </a:lnTo>
                <a:lnTo>
                  <a:pt x="81891" y="82509"/>
                </a:lnTo>
                <a:lnTo>
                  <a:pt x="79488" y="82971"/>
                </a:lnTo>
                <a:close/>
              </a:path>
              <a:path w="128904" h="302895">
                <a:moveTo>
                  <a:pt x="63696" y="245577"/>
                </a:moveTo>
                <a:lnTo>
                  <a:pt x="49637" y="220957"/>
                </a:lnTo>
                <a:lnTo>
                  <a:pt x="50913" y="82709"/>
                </a:lnTo>
                <a:lnTo>
                  <a:pt x="65176" y="85725"/>
                </a:lnTo>
                <a:lnTo>
                  <a:pt x="79463" y="85725"/>
                </a:lnTo>
                <a:lnTo>
                  <a:pt x="78212" y="221216"/>
                </a:lnTo>
                <a:lnTo>
                  <a:pt x="63696" y="245577"/>
                </a:lnTo>
                <a:close/>
              </a:path>
              <a:path w="128904" h="302895">
                <a:moveTo>
                  <a:pt x="79463" y="85725"/>
                </a:moveTo>
                <a:lnTo>
                  <a:pt x="65176" y="85725"/>
                </a:lnTo>
                <a:lnTo>
                  <a:pt x="79488" y="82971"/>
                </a:lnTo>
                <a:lnTo>
                  <a:pt x="79463" y="85725"/>
                </a:lnTo>
                <a:close/>
              </a:path>
              <a:path w="128904" h="302895">
                <a:moveTo>
                  <a:pt x="63169" y="302298"/>
                </a:moveTo>
                <a:lnTo>
                  <a:pt x="1816" y="194843"/>
                </a:lnTo>
                <a:lnTo>
                  <a:pt x="609" y="192100"/>
                </a:lnTo>
                <a:lnTo>
                  <a:pt x="0" y="189179"/>
                </a:lnTo>
                <a:lnTo>
                  <a:pt x="12" y="186194"/>
                </a:lnTo>
                <a:lnTo>
                  <a:pt x="14287" y="173469"/>
                </a:lnTo>
                <a:lnTo>
                  <a:pt x="17259" y="173799"/>
                </a:lnTo>
                <a:lnTo>
                  <a:pt x="49637" y="220957"/>
                </a:lnTo>
                <a:lnTo>
                  <a:pt x="49149" y="273812"/>
                </a:lnTo>
                <a:lnTo>
                  <a:pt x="79991" y="274065"/>
                </a:lnTo>
                <a:lnTo>
                  <a:pt x="63169" y="302298"/>
                </a:lnTo>
                <a:close/>
              </a:path>
              <a:path w="128904" h="302895">
                <a:moveTo>
                  <a:pt x="79991" y="274065"/>
                </a:moveTo>
                <a:lnTo>
                  <a:pt x="77724" y="274065"/>
                </a:lnTo>
                <a:lnTo>
                  <a:pt x="78212" y="221216"/>
                </a:lnTo>
                <a:lnTo>
                  <a:pt x="101955" y="181368"/>
                </a:lnTo>
                <a:lnTo>
                  <a:pt x="114426" y="174396"/>
                </a:lnTo>
                <a:lnTo>
                  <a:pt x="117386" y="174751"/>
                </a:lnTo>
                <a:lnTo>
                  <a:pt x="128460" y="187388"/>
                </a:lnTo>
                <a:lnTo>
                  <a:pt x="128422" y="190373"/>
                </a:lnTo>
                <a:lnTo>
                  <a:pt x="127749" y="193281"/>
                </a:lnTo>
                <a:lnTo>
                  <a:pt x="126504" y="195999"/>
                </a:lnTo>
                <a:lnTo>
                  <a:pt x="79991" y="274065"/>
                </a:lnTo>
                <a:close/>
              </a:path>
              <a:path w="128904" h="302895">
                <a:moveTo>
                  <a:pt x="77724" y="274065"/>
                </a:moveTo>
                <a:lnTo>
                  <a:pt x="49149" y="273812"/>
                </a:lnTo>
                <a:lnTo>
                  <a:pt x="49637" y="220957"/>
                </a:lnTo>
                <a:lnTo>
                  <a:pt x="63696" y="245577"/>
                </a:lnTo>
                <a:lnTo>
                  <a:pt x="51155" y="266623"/>
                </a:lnTo>
                <a:lnTo>
                  <a:pt x="77790" y="266852"/>
                </a:lnTo>
                <a:lnTo>
                  <a:pt x="77724" y="274065"/>
                </a:lnTo>
                <a:close/>
              </a:path>
              <a:path w="128904" h="302895">
                <a:moveTo>
                  <a:pt x="77790" y="266852"/>
                </a:moveTo>
                <a:lnTo>
                  <a:pt x="75844" y="266852"/>
                </a:lnTo>
                <a:lnTo>
                  <a:pt x="63696" y="245577"/>
                </a:lnTo>
                <a:lnTo>
                  <a:pt x="78212" y="221216"/>
                </a:lnTo>
                <a:lnTo>
                  <a:pt x="77790" y="266852"/>
                </a:lnTo>
                <a:close/>
              </a:path>
              <a:path w="128904" h="302895">
                <a:moveTo>
                  <a:pt x="75844" y="266852"/>
                </a:moveTo>
                <a:lnTo>
                  <a:pt x="51155" y="266623"/>
                </a:lnTo>
                <a:lnTo>
                  <a:pt x="63696" y="245577"/>
                </a:lnTo>
                <a:lnTo>
                  <a:pt x="75844" y="2668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98660" y="4232732"/>
            <a:ext cx="279400" cy="128905"/>
          </a:xfrm>
          <a:custGeom>
            <a:avLst/>
            <a:gdLst/>
            <a:ahLst/>
            <a:cxnLst/>
            <a:rect l="l" t="t" r="r" b="b"/>
            <a:pathLst>
              <a:path w="279400" h="128904">
                <a:moveTo>
                  <a:pt x="113766" y="128460"/>
                </a:moveTo>
                <a:lnTo>
                  <a:pt x="110782" y="128371"/>
                </a:lnTo>
                <a:lnTo>
                  <a:pt x="107886" y="127660"/>
                </a:lnTo>
                <a:lnTo>
                  <a:pt x="105194" y="126352"/>
                </a:lnTo>
                <a:lnTo>
                  <a:pt x="0" y="61188"/>
                </a:lnTo>
                <a:lnTo>
                  <a:pt x="108508" y="1701"/>
                </a:lnTo>
                <a:lnTo>
                  <a:pt x="111264" y="546"/>
                </a:lnTo>
                <a:lnTo>
                  <a:pt x="114198" y="0"/>
                </a:lnTo>
                <a:lnTo>
                  <a:pt x="117182" y="63"/>
                </a:lnTo>
                <a:lnTo>
                  <a:pt x="129654" y="14554"/>
                </a:lnTo>
                <a:lnTo>
                  <a:pt x="129273" y="17513"/>
                </a:lnTo>
                <a:lnTo>
                  <a:pt x="84112" y="47663"/>
                </a:lnTo>
                <a:lnTo>
                  <a:pt x="28727" y="47663"/>
                </a:lnTo>
                <a:lnTo>
                  <a:pt x="27965" y="76225"/>
                </a:lnTo>
                <a:lnTo>
                  <a:pt x="80800" y="77630"/>
                </a:lnTo>
                <a:lnTo>
                  <a:pt x="120243" y="102069"/>
                </a:lnTo>
                <a:lnTo>
                  <a:pt x="127000" y="114655"/>
                </a:lnTo>
                <a:lnTo>
                  <a:pt x="126593" y="117614"/>
                </a:lnTo>
                <a:lnTo>
                  <a:pt x="116712" y="127927"/>
                </a:lnTo>
                <a:lnTo>
                  <a:pt x="113766" y="128460"/>
                </a:lnTo>
                <a:close/>
              </a:path>
              <a:path w="279400" h="128904">
                <a:moveTo>
                  <a:pt x="275862" y="81749"/>
                </a:moveTo>
                <a:lnTo>
                  <a:pt x="235661" y="81749"/>
                </a:lnTo>
                <a:lnTo>
                  <a:pt x="236410" y="53174"/>
                </a:lnTo>
                <a:lnTo>
                  <a:pt x="196453" y="52114"/>
                </a:lnTo>
                <a:lnTo>
                  <a:pt x="196999" y="49733"/>
                </a:lnTo>
                <a:lnTo>
                  <a:pt x="206543" y="36360"/>
                </a:lnTo>
                <a:lnTo>
                  <a:pt x="220406" y="27539"/>
                </a:lnTo>
                <a:lnTo>
                  <a:pt x="237172" y="24612"/>
                </a:lnTo>
                <a:lnTo>
                  <a:pt x="253760" y="28425"/>
                </a:lnTo>
                <a:lnTo>
                  <a:pt x="267136" y="37969"/>
                </a:lnTo>
                <a:lnTo>
                  <a:pt x="275957" y="51833"/>
                </a:lnTo>
                <a:lnTo>
                  <a:pt x="278879" y="68605"/>
                </a:lnTo>
                <a:lnTo>
                  <a:pt x="275862" y="81749"/>
                </a:lnTo>
                <a:close/>
              </a:path>
              <a:path w="279400" h="128904">
                <a:moveTo>
                  <a:pt x="80800" y="77630"/>
                </a:moveTo>
                <a:lnTo>
                  <a:pt x="27965" y="76225"/>
                </a:lnTo>
                <a:lnTo>
                  <a:pt x="28727" y="47663"/>
                </a:lnTo>
                <a:lnTo>
                  <a:pt x="81555" y="49065"/>
                </a:lnTo>
                <a:lnTo>
                  <a:pt x="80221" y="49796"/>
                </a:lnTo>
                <a:lnTo>
                  <a:pt x="35877" y="49796"/>
                </a:lnTo>
                <a:lnTo>
                  <a:pt x="35217" y="74472"/>
                </a:lnTo>
                <a:lnTo>
                  <a:pt x="75703" y="74472"/>
                </a:lnTo>
                <a:lnTo>
                  <a:pt x="80800" y="77630"/>
                </a:lnTo>
                <a:close/>
              </a:path>
              <a:path w="279400" h="128904">
                <a:moveTo>
                  <a:pt x="81555" y="49065"/>
                </a:moveTo>
                <a:lnTo>
                  <a:pt x="28727" y="47663"/>
                </a:lnTo>
                <a:lnTo>
                  <a:pt x="84112" y="47663"/>
                </a:lnTo>
                <a:lnTo>
                  <a:pt x="81555" y="49065"/>
                </a:lnTo>
                <a:close/>
              </a:path>
              <a:path w="279400" h="128904">
                <a:moveTo>
                  <a:pt x="195695" y="80686"/>
                </a:moveTo>
                <a:lnTo>
                  <a:pt x="80800" y="77630"/>
                </a:lnTo>
                <a:lnTo>
                  <a:pt x="56695" y="62695"/>
                </a:lnTo>
                <a:lnTo>
                  <a:pt x="81555" y="49065"/>
                </a:lnTo>
                <a:lnTo>
                  <a:pt x="196453" y="52114"/>
                </a:lnTo>
                <a:lnTo>
                  <a:pt x="193192" y="66319"/>
                </a:lnTo>
                <a:lnTo>
                  <a:pt x="195695" y="80686"/>
                </a:lnTo>
                <a:close/>
              </a:path>
              <a:path w="279400" h="128904">
                <a:moveTo>
                  <a:pt x="35217" y="74472"/>
                </a:moveTo>
                <a:lnTo>
                  <a:pt x="35877" y="49796"/>
                </a:lnTo>
                <a:lnTo>
                  <a:pt x="56695" y="62695"/>
                </a:lnTo>
                <a:lnTo>
                  <a:pt x="35217" y="74472"/>
                </a:lnTo>
                <a:close/>
              </a:path>
              <a:path w="279400" h="128904">
                <a:moveTo>
                  <a:pt x="56695" y="62695"/>
                </a:moveTo>
                <a:lnTo>
                  <a:pt x="35877" y="49796"/>
                </a:lnTo>
                <a:lnTo>
                  <a:pt x="80221" y="49796"/>
                </a:lnTo>
                <a:lnTo>
                  <a:pt x="56695" y="62695"/>
                </a:lnTo>
                <a:close/>
              </a:path>
              <a:path w="279400" h="128904">
                <a:moveTo>
                  <a:pt x="235661" y="81749"/>
                </a:moveTo>
                <a:lnTo>
                  <a:pt x="195695" y="80686"/>
                </a:lnTo>
                <a:lnTo>
                  <a:pt x="193192" y="66319"/>
                </a:lnTo>
                <a:lnTo>
                  <a:pt x="196453" y="52114"/>
                </a:lnTo>
                <a:lnTo>
                  <a:pt x="236410" y="53174"/>
                </a:lnTo>
                <a:lnTo>
                  <a:pt x="235661" y="81749"/>
                </a:lnTo>
                <a:close/>
              </a:path>
              <a:path w="279400" h="128904">
                <a:moveTo>
                  <a:pt x="75703" y="74472"/>
                </a:moveTo>
                <a:lnTo>
                  <a:pt x="35217" y="74472"/>
                </a:lnTo>
                <a:lnTo>
                  <a:pt x="56695" y="62695"/>
                </a:lnTo>
                <a:lnTo>
                  <a:pt x="75703" y="74472"/>
                </a:lnTo>
                <a:close/>
              </a:path>
              <a:path w="279400" h="128904">
                <a:moveTo>
                  <a:pt x="234899" y="110312"/>
                </a:moveTo>
                <a:lnTo>
                  <a:pt x="218311" y="106499"/>
                </a:lnTo>
                <a:lnTo>
                  <a:pt x="204935" y="96954"/>
                </a:lnTo>
                <a:lnTo>
                  <a:pt x="196113" y="83090"/>
                </a:lnTo>
                <a:lnTo>
                  <a:pt x="195695" y="80686"/>
                </a:lnTo>
                <a:lnTo>
                  <a:pt x="235661" y="81749"/>
                </a:lnTo>
                <a:lnTo>
                  <a:pt x="275862" y="81749"/>
                </a:lnTo>
                <a:lnTo>
                  <a:pt x="275072" y="85191"/>
                </a:lnTo>
                <a:lnTo>
                  <a:pt x="265528" y="98564"/>
                </a:lnTo>
                <a:lnTo>
                  <a:pt x="251665" y="107385"/>
                </a:lnTo>
                <a:lnTo>
                  <a:pt x="234899" y="110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19220" y="3286150"/>
            <a:ext cx="245251" cy="1868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57305" y="2821292"/>
            <a:ext cx="128905" cy="257175"/>
          </a:xfrm>
          <a:custGeom>
            <a:avLst/>
            <a:gdLst/>
            <a:ahLst/>
            <a:cxnLst/>
            <a:rect l="l" t="t" r="r" b="b"/>
            <a:pathLst>
              <a:path w="128904" h="257175">
                <a:moveTo>
                  <a:pt x="14147" y="128358"/>
                </a:moveTo>
                <a:lnTo>
                  <a:pt x="0" y="115506"/>
                </a:lnTo>
                <a:lnTo>
                  <a:pt x="12" y="112521"/>
                </a:lnTo>
                <a:lnTo>
                  <a:pt x="647" y="109600"/>
                </a:lnTo>
                <a:lnTo>
                  <a:pt x="1879" y="106883"/>
                </a:lnTo>
                <a:lnTo>
                  <a:pt x="64223" y="0"/>
                </a:lnTo>
                <a:lnTo>
                  <a:pt x="80758" y="28346"/>
                </a:lnTo>
                <a:lnTo>
                  <a:pt x="49936" y="28346"/>
                </a:lnTo>
                <a:lnTo>
                  <a:pt x="49936" y="81196"/>
                </a:lnTo>
                <a:lnTo>
                  <a:pt x="26555" y="121272"/>
                </a:lnTo>
                <a:lnTo>
                  <a:pt x="17119" y="128066"/>
                </a:lnTo>
                <a:lnTo>
                  <a:pt x="14147" y="128358"/>
                </a:lnTo>
                <a:close/>
              </a:path>
              <a:path w="128904" h="257175">
                <a:moveTo>
                  <a:pt x="49936" y="81196"/>
                </a:moveTo>
                <a:lnTo>
                  <a:pt x="49936" y="28346"/>
                </a:lnTo>
                <a:lnTo>
                  <a:pt x="78511" y="28346"/>
                </a:lnTo>
                <a:lnTo>
                  <a:pt x="78511" y="35547"/>
                </a:lnTo>
                <a:lnTo>
                  <a:pt x="51879" y="35547"/>
                </a:lnTo>
                <a:lnTo>
                  <a:pt x="64223" y="56706"/>
                </a:lnTo>
                <a:lnTo>
                  <a:pt x="49936" y="81196"/>
                </a:lnTo>
                <a:close/>
              </a:path>
              <a:path w="128904" h="257175">
                <a:moveTo>
                  <a:pt x="114287" y="128358"/>
                </a:moveTo>
                <a:lnTo>
                  <a:pt x="78511" y="81196"/>
                </a:lnTo>
                <a:lnTo>
                  <a:pt x="78511" y="28346"/>
                </a:lnTo>
                <a:lnTo>
                  <a:pt x="80758" y="28346"/>
                </a:lnTo>
                <a:lnTo>
                  <a:pt x="126568" y="106883"/>
                </a:lnTo>
                <a:lnTo>
                  <a:pt x="127800" y="109600"/>
                </a:lnTo>
                <a:lnTo>
                  <a:pt x="128435" y="112521"/>
                </a:lnTo>
                <a:lnTo>
                  <a:pt x="128447" y="115506"/>
                </a:lnTo>
                <a:lnTo>
                  <a:pt x="127838" y="118427"/>
                </a:lnTo>
                <a:lnTo>
                  <a:pt x="114287" y="128358"/>
                </a:lnTo>
                <a:close/>
              </a:path>
              <a:path w="128904" h="257175">
                <a:moveTo>
                  <a:pt x="64223" y="56706"/>
                </a:moveTo>
                <a:lnTo>
                  <a:pt x="51879" y="35547"/>
                </a:lnTo>
                <a:lnTo>
                  <a:pt x="76568" y="35547"/>
                </a:lnTo>
                <a:lnTo>
                  <a:pt x="64223" y="56706"/>
                </a:lnTo>
                <a:close/>
              </a:path>
              <a:path w="128904" h="257175">
                <a:moveTo>
                  <a:pt x="78511" y="81196"/>
                </a:moveTo>
                <a:lnTo>
                  <a:pt x="64223" y="56706"/>
                </a:lnTo>
                <a:lnTo>
                  <a:pt x="76568" y="35547"/>
                </a:lnTo>
                <a:lnTo>
                  <a:pt x="78511" y="35547"/>
                </a:lnTo>
                <a:lnTo>
                  <a:pt x="78511" y="81196"/>
                </a:lnTo>
                <a:close/>
              </a:path>
              <a:path w="128904" h="257175">
                <a:moveTo>
                  <a:pt x="49936" y="174143"/>
                </a:moveTo>
                <a:lnTo>
                  <a:pt x="49936" y="81196"/>
                </a:lnTo>
                <a:lnTo>
                  <a:pt x="64223" y="56706"/>
                </a:lnTo>
                <a:lnTo>
                  <a:pt x="78511" y="81196"/>
                </a:lnTo>
                <a:lnTo>
                  <a:pt x="78511" y="171259"/>
                </a:lnTo>
                <a:lnTo>
                  <a:pt x="64223" y="171259"/>
                </a:lnTo>
                <a:lnTo>
                  <a:pt x="49936" y="174143"/>
                </a:lnTo>
                <a:close/>
              </a:path>
              <a:path w="128904" h="257175">
                <a:moveTo>
                  <a:pt x="78511" y="214121"/>
                </a:moveTo>
                <a:lnTo>
                  <a:pt x="49936" y="214121"/>
                </a:lnTo>
                <a:lnTo>
                  <a:pt x="49936" y="174143"/>
                </a:lnTo>
                <a:lnTo>
                  <a:pt x="64223" y="171259"/>
                </a:lnTo>
                <a:lnTo>
                  <a:pt x="78511" y="174143"/>
                </a:lnTo>
                <a:lnTo>
                  <a:pt x="78511" y="214121"/>
                </a:lnTo>
                <a:close/>
              </a:path>
              <a:path w="128904" h="257175">
                <a:moveTo>
                  <a:pt x="78511" y="174143"/>
                </a:moveTo>
                <a:lnTo>
                  <a:pt x="64223" y="171259"/>
                </a:lnTo>
                <a:lnTo>
                  <a:pt x="78511" y="171259"/>
                </a:lnTo>
                <a:lnTo>
                  <a:pt x="78511" y="174143"/>
                </a:lnTo>
                <a:close/>
              </a:path>
              <a:path w="128904" h="257175">
                <a:moveTo>
                  <a:pt x="64223" y="256984"/>
                </a:moveTo>
                <a:lnTo>
                  <a:pt x="47539" y="253616"/>
                </a:lnTo>
                <a:lnTo>
                  <a:pt x="33915" y="244430"/>
                </a:lnTo>
                <a:lnTo>
                  <a:pt x="24729" y="230806"/>
                </a:lnTo>
                <a:lnTo>
                  <a:pt x="21361" y="214121"/>
                </a:lnTo>
                <a:lnTo>
                  <a:pt x="24729" y="197437"/>
                </a:lnTo>
                <a:lnTo>
                  <a:pt x="33915" y="183813"/>
                </a:lnTo>
                <a:lnTo>
                  <a:pt x="47539" y="174627"/>
                </a:lnTo>
                <a:lnTo>
                  <a:pt x="49936" y="174143"/>
                </a:lnTo>
                <a:lnTo>
                  <a:pt x="49936" y="214121"/>
                </a:lnTo>
                <a:lnTo>
                  <a:pt x="107086" y="214121"/>
                </a:lnTo>
                <a:lnTo>
                  <a:pt x="103718" y="230806"/>
                </a:lnTo>
                <a:lnTo>
                  <a:pt x="94532" y="244430"/>
                </a:lnTo>
                <a:lnTo>
                  <a:pt x="80908" y="253616"/>
                </a:lnTo>
                <a:lnTo>
                  <a:pt x="64223" y="256984"/>
                </a:lnTo>
                <a:close/>
              </a:path>
              <a:path w="128904" h="257175">
                <a:moveTo>
                  <a:pt x="107086" y="214121"/>
                </a:moveTo>
                <a:lnTo>
                  <a:pt x="78511" y="214121"/>
                </a:lnTo>
                <a:lnTo>
                  <a:pt x="78511" y="174143"/>
                </a:lnTo>
                <a:lnTo>
                  <a:pt x="80908" y="174627"/>
                </a:lnTo>
                <a:lnTo>
                  <a:pt x="94532" y="183813"/>
                </a:lnTo>
                <a:lnTo>
                  <a:pt x="103718" y="197437"/>
                </a:lnTo>
                <a:lnTo>
                  <a:pt x="107086" y="2141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93629" y="5120341"/>
            <a:ext cx="214629" cy="283845"/>
          </a:xfrm>
          <a:custGeom>
            <a:avLst/>
            <a:gdLst/>
            <a:ahLst/>
            <a:cxnLst/>
            <a:rect l="l" t="t" r="r" b="b"/>
            <a:pathLst>
              <a:path w="214629" h="283845">
                <a:moveTo>
                  <a:pt x="137341" y="66507"/>
                </a:moveTo>
                <a:lnTo>
                  <a:pt x="135674" y="64723"/>
                </a:lnTo>
                <a:lnTo>
                  <a:pt x="129927" y="49329"/>
                </a:lnTo>
                <a:lnTo>
                  <a:pt x="130371" y="32903"/>
                </a:lnTo>
                <a:lnTo>
                  <a:pt x="137325" y="17367"/>
                </a:lnTo>
                <a:lnTo>
                  <a:pt x="149766" y="5747"/>
                </a:lnTo>
                <a:lnTo>
                  <a:pt x="165158" y="0"/>
                </a:lnTo>
                <a:lnTo>
                  <a:pt x="181582" y="443"/>
                </a:lnTo>
                <a:lnTo>
                  <a:pt x="197116" y="7397"/>
                </a:lnTo>
                <a:lnTo>
                  <a:pt x="208736" y="19840"/>
                </a:lnTo>
                <a:lnTo>
                  <a:pt x="214014" y="33978"/>
                </a:lnTo>
                <a:lnTo>
                  <a:pt x="160578" y="33978"/>
                </a:lnTo>
                <a:lnTo>
                  <a:pt x="137341" y="66507"/>
                </a:lnTo>
                <a:close/>
              </a:path>
              <a:path w="214629" h="283845">
                <a:moveTo>
                  <a:pt x="160597" y="83116"/>
                </a:moveTo>
                <a:lnTo>
                  <a:pt x="147294" y="77158"/>
                </a:lnTo>
                <a:lnTo>
                  <a:pt x="137341" y="66507"/>
                </a:lnTo>
                <a:lnTo>
                  <a:pt x="160578" y="33978"/>
                </a:lnTo>
                <a:lnTo>
                  <a:pt x="183832" y="50590"/>
                </a:lnTo>
                <a:lnTo>
                  <a:pt x="160597" y="83116"/>
                </a:lnTo>
                <a:close/>
              </a:path>
              <a:path w="214629" h="283845">
                <a:moveTo>
                  <a:pt x="179247" y="84558"/>
                </a:moveTo>
                <a:lnTo>
                  <a:pt x="162823" y="84113"/>
                </a:lnTo>
                <a:lnTo>
                  <a:pt x="160597" y="83116"/>
                </a:lnTo>
                <a:lnTo>
                  <a:pt x="183832" y="50590"/>
                </a:lnTo>
                <a:lnTo>
                  <a:pt x="160578" y="33978"/>
                </a:lnTo>
                <a:lnTo>
                  <a:pt x="214014" y="33978"/>
                </a:lnTo>
                <a:lnTo>
                  <a:pt x="214483" y="35237"/>
                </a:lnTo>
                <a:lnTo>
                  <a:pt x="214040" y="51665"/>
                </a:lnTo>
                <a:lnTo>
                  <a:pt x="207086" y="67202"/>
                </a:lnTo>
                <a:lnTo>
                  <a:pt x="194643" y="78814"/>
                </a:lnTo>
                <a:lnTo>
                  <a:pt x="179247" y="84558"/>
                </a:lnTo>
                <a:close/>
              </a:path>
              <a:path w="214629" h="283845">
                <a:moveTo>
                  <a:pt x="32961" y="237206"/>
                </a:moveTo>
                <a:lnTo>
                  <a:pt x="35570" y="208972"/>
                </a:lnTo>
                <a:lnTo>
                  <a:pt x="137341" y="66507"/>
                </a:lnTo>
                <a:lnTo>
                  <a:pt x="147294" y="77158"/>
                </a:lnTo>
                <a:lnTo>
                  <a:pt x="160597" y="83116"/>
                </a:lnTo>
                <a:lnTo>
                  <a:pt x="58826" y="225579"/>
                </a:lnTo>
                <a:lnTo>
                  <a:pt x="32961" y="237206"/>
                </a:lnTo>
                <a:close/>
              </a:path>
              <a:path w="214629" h="283845">
                <a:moveTo>
                  <a:pt x="0" y="283343"/>
                </a:moveTo>
                <a:lnTo>
                  <a:pt x="11391" y="160140"/>
                </a:lnTo>
                <a:lnTo>
                  <a:pt x="25438" y="147161"/>
                </a:lnTo>
                <a:lnTo>
                  <a:pt x="28409" y="147440"/>
                </a:lnTo>
                <a:lnTo>
                  <a:pt x="39839" y="162769"/>
                </a:lnTo>
                <a:lnTo>
                  <a:pt x="35570" y="208972"/>
                </a:lnTo>
                <a:lnTo>
                  <a:pt x="4851" y="251974"/>
                </a:lnTo>
                <a:lnTo>
                  <a:pt x="28105" y="268585"/>
                </a:lnTo>
                <a:lnTo>
                  <a:pt x="32832" y="268585"/>
                </a:lnTo>
                <a:lnTo>
                  <a:pt x="0" y="283343"/>
                </a:lnTo>
                <a:close/>
              </a:path>
              <a:path w="214629" h="283845">
                <a:moveTo>
                  <a:pt x="32832" y="268585"/>
                </a:moveTo>
                <a:lnTo>
                  <a:pt x="28105" y="268585"/>
                </a:lnTo>
                <a:lnTo>
                  <a:pt x="58826" y="225579"/>
                </a:lnTo>
                <a:lnTo>
                  <a:pt x="101257" y="206521"/>
                </a:lnTo>
                <a:lnTo>
                  <a:pt x="103974" y="205619"/>
                </a:lnTo>
                <a:lnTo>
                  <a:pt x="106946" y="205301"/>
                </a:lnTo>
                <a:lnTo>
                  <a:pt x="109958" y="205619"/>
                </a:lnTo>
                <a:lnTo>
                  <a:pt x="121208" y="221037"/>
                </a:lnTo>
                <a:lnTo>
                  <a:pt x="120599" y="223958"/>
                </a:lnTo>
                <a:lnTo>
                  <a:pt x="32832" y="268585"/>
                </a:lnTo>
                <a:close/>
              </a:path>
              <a:path w="214629" h="283845">
                <a:moveTo>
                  <a:pt x="28105" y="268585"/>
                </a:moveTo>
                <a:lnTo>
                  <a:pt x="4851" y="251974"/>
                </a:lnTo>
                <a:lnTo>
                  <a:pt x="35570" y="208972"/>
                </a:lnTo>
                <a:lnTo>
                  <a:pt x="32961" y="237206"/>
                </a:lnTo>
                <a:lnTo>
                  <a:pt x="10617" y="247249"/>
                </a:lnTo>
                <a:lnTo>
                  <a:pt x="30708" y="261588"/>
                </a:lnTo>
                <a:lnTo>
                  <a:pt x="33103" y="261588"/>
                </a:lnTo>
                <a:lnTo>
                  <a:pt x="28105" y="268585"/>
                </a:lnTo>
                <a:close/>
              </a:path>
              <a:path w="214629" h="283845">
                <a:moveTo>
                  <a:pt x="33103" y="261588"/>
                </a:moveTo>
                <a:lnTo>
                  <a:pt x="30708" y="261588"/>
                </a:lnTo>
                <a:lnTo>
                  <a:pt x="32961" y="237206"/>
                </a:lnTo>
                <a:lnTo>
                  <a:pt x="58826" y="225579"/>
                </a:lnTo>
                <a:lnTo>
                  <a:pt x="33103" y="261588"/>
                </a:lnTo>
                <a:close/>
              </a:path>
              <a:path w="214629" h="283845">
                <a:moveTo>
                  <a:pt x="30708" y="261588"/>
                </a:moveTo>
                <a:lnTo>
                  <a:pt x="10617" y="247249"/>
                </a:lnTo>
                <a:lnTo>
                  <a:pt x="32961" y="237206"/>
                </a:lnTo>
                <a:lnTo>
                  <a:pt x="30708" y="261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04827" y="4204995"/>
            <a:ext cx="279400" cy="128905"/>
          </a:xfrm>
          <a:custGeom>
            <a:avLst/>
            <a:gdLst/>
            <a:ahLst/>
            <a:cxnLst/>
            <a:rect l="l" t="t" r="r" b="b"/>
            <a:pathLst>
              <a:path w="279400" h="128904">
                <a:moveTo>
                  <a:pt x="254210" y="80797"/>
                </a:moveTo>
                <a:lnTo>
                  <a:pt x="250151" y="80797"/>
                </a:lnTo>
                <a:lnTo>
                  <a:pt x="250913" y="52235"/>
                </a:lnTo>
                <a:lnTo>
                  <a:pt x="198086" y="50833"/>
                </a:lnTo>
                <a:lnTo>
                  <a:pt x="158648" y="26403"/>
                </a:lnTo>
                <a:lnTo>
                  <a:pt x="151892" y="13804"/>
                </a:lnTo>
                <a:lnTo>
                  <a:pt x="152298" y="10845"/>
                </a:lnTo>
                <a:lnTo>
                  <a:pt x="165112" y="0"/>
                </a:lnTo>
                <a:lnTo>
                  <a:pt x="168097" y="101"/>
                </a:lnTo>
                <a:lnTo>
                  <a:pt x="171005" y="812"/>
                </a:lnTo>
                <a:lnTo>
                  <a:pt x="173697" y="2108"/>
                </a:lnTo>
                <a:lnTo>
                  <a:pt x="278879" y="67271"/>
                </a:lnTo>
                <a:lnTo>
                  <a:pt x="254210" y="80797"/>
                </a:lnTo>
                <a:close/>
              </a:path>
              <a:path w="279400" h="128904">
                <a:moveTo>
                  <a:pt x="41719" y="103847"/>
                </a:moveTo>
                <a:lnTo>
                  <a:pt x="25126" y="100040"/>
                </a:lnTo>
                <a:lnTo>
                  <a:pt x="11749" y="90497"/>
                </a:lnTo>
                <a:lnTo>
                  <a:pt x="2927" y="76633"/>
                </a:lnTo>
                <a:lnTo>
                  <a:pt x="0" y="59867"/>
                </a:lnTo>
                <a:lnTo>
                  <a:pt x="3812" y="43274"/>
                </a:lnTo>
                <a:lnTo>
                  <a:pt x="13357" y="29898"/>
                </a:lnTo>
                <a:lnTo>
                  <a:pt x="27221" y="21080"/>
                </a:lnTo>
                <a:lnTo>
                  <a:pt x="43992" y="18161"/>
                </a:lnTo>
                <a:lnTo>
                  <a:pt x="60578" y="21968"/>
                </a:lnTo>
                <a:lnTo>
                  <a:pt x="73952" y="31511"/>
                </a:lnTo>
                <a:lnTo>
                  <a:pt x="82772" y="45375"/>
                </a:lnTo>
                <a:lnTo>
                  <a:pt x="83008" y="46723"/>
                </a:lnTo>
                <a:lnTo>
                  <a:pt x="43230" y="46723"/>
                </a:lnTo>
                <a:lnTo>
                  <a:pt x="42468" y="75285"/>
                </a:lnTo>
                <a:lnTo>
                  <a:pt x="82434" y="76346"/>
                </a:lnTo>
                <a:lnTo>
                  <a:pt x="81887" y="78728"/>
                </a:lnTo>
                <a:lnTo>
                  <a:pt x="72343" y="92105"/>
                </a:lnTo>
                <a:lnTo>
                  <a:pt x="58483" y="100926"/>
                </a:lnTo>
                <a:lnTo>
                  <a:pt x="41719" y="103847"/>
                </a:lnTo>
                <a:close/>
              </a:path>
              <a:path w="279400" h="128904">
                <a:moveTo>
                  <a:pt x="82434" y="76346"/>
                </a:moveTo>
                <a:lnTo>
                  <a:pt x="42468" y="75285"/>
                </a:lnTo>
                <a:lnTo>
                  <a:pt x="43230" y="46723"/>
                </a:lnTo>
                <a:lnTo>
                  <a:pt x="83193" y="47783"/>
                </a:lnTo>
                <a:lnTo>
                  <a:pt x="85699" y="62141"/>
                </a:lnTo>
                <a:lnTo>
                  <a:pt x="82434" y="76346"/>
                </a:lnTo>
                <a:close/>
              </a:path>
              <a:path w="279400" h="128904">
                <a:moveTo>
                  <a:pt x="83193" y="47783"/>
                </a:moveTo>
                <a:lnTo>
                  <a:pt x="43230" y="46723"/>
                </a:lnTo>
                <a:lnTo>
                  <a:pt x="83008" y="46723"/>
                </a:lnTo>
                <a:lnTo>
                  <a:pt x="83193" y="47783"/>
                </a:lnTo>
                <a:close/>
              </a:path>
              <a:path w="279400" h="128904">
                <a:moveTo>
                  <a:pt x="197323" y="79395"/>
                </a:moveTo>
                <a:lnTo>
                  <a:pt x="82434" y="76346"/>
                </a:lnTo>
                <a:lnTo>
                  <a:pt x="85699" y="62141"/>
                </a:lnTo>
                <a:lnTo>
                  <a:pt x="83193" y="47783"/>
                </a:lnTo>
                <a:lnTo>
                  <a:pt x="198086" y="50833"/>
                </a:lnTo>
                <a:lnTo>
                  <a:pt x="222187" y="65762"/>
                </a:lnTo>
                <a:lnTo>
                  <a:pt x="197323" y="79395"/>
                </a:lnTo>
                <a:close/>
              </a:path>
              <a:path w="279400" h="128904">
                <a:moveTo>
                  <a:pt x="222187" y="65762"/>
                </a:moveTo>
                <a:lnTo>
                  <a:pt x="198086" y="50833"/>
                </a:lnTo>
                <a:lnTo>
                  <a:pt x="250913" y="52235"/>
                </a:lnTo>
                <a:lnTo>
                  <a:pt x="250867" y="53987"/>
                </a:lnTo>
                <a:lnTo>
                  <a:pt x="243662" y="53987"/>
                </a:lnTo>
                <a:lnTo>
                  <a:pt x="222187" y="65762"/>
                </a:lnTo>
                <a:close/>
              </a:path>
              <a:path w="279400" h="128904">
                <a:moveTo>
                  <a:pt x="243014" y="78663"/>
                </a:moveTo>
                <a:lnTo>
                  <a:pt x="222187" y="65762"/>
                </a:lnTo>
                <a:lnTo>
                  <a:pt x="243662" y="53987"/>
                </a:lnTo>
                <a:lnTo>
                  <a:pt x="243014" y="78663"/>
                </a:lnTo>
                <a:close/>
              </a:path>
              <a:path w="279400" h="128904">
                <a:moveTo>
                  <a:pt x="250208" y="78663"/>
                </a:moveTo>
                <a:lnTo>
                  <a:pt x="243014" y="78663"/>
                </a:lnTo>
                <a:lnTo>
                  <a:pt x="243662" y="53987"/>
                </a:lnTo>
                <a:lnTo>
                  <a:pt x="250867" y="53987"/>
                </a:lnTo>
                <a:lnTo>
                  <a:pt x="250208" y="78663"/>
                </a:lnTo>
                <a:close/>
              </a:path>
              <a:path w="279400" h="128904">
                <a:moveTo>
                  <a:pt x="250151" y="80797"/>
                </a:moveTo>
                <a:lnTo>
                  <a:pt x="197323" y="79395"/>
                </a:lnTo>
                <a:lnTo>
                  <a:pt x="222187" y="65762"/>
                </a:lnTo>
                <a:lnTo>
                  <a:pt x="243014" y="78663"/>
                </a:lnTo>
                <a:lnTo>
                  <a:pt x="250208" y="78663"/>
                </a:lnTo>
                <a:lnTo>
                  <a:pt x="250151" y="80797"/>
                </a:lnTo>
                <a:close/>
              </a:path>
              <a:path w="279400" h="128904">
                <a:moveTo>
                  <a:pt x="164693" y="128473"/>
                </a:moveTo>
                <a:lnTo>
                  <a:pt x="149225" y="113919"/>
                </a:lnTo>
                <a:lnTo>
                  <a:pt x="149606" y="110947"/>
                </a:lnTo>
                <a:lnTo>
                  <a:pt x="197323" y="79395"/>
                </a:lnTo>
                <a:lnTo>
                  <a:pt x="250151" y="80797"/>
                </a:lnTo>
                <a:lnTo>
                  <a:pt x="254210" y="80797"/>
                </a:lnTo>
                <a:lnTo>
                  <a:pt x="170383" y="126758"/>
                </a:lnTo>
                <a:lnTo>
                  <a:pt x="167627" y="127914"/>
                </a:lnTo>
                <a:lnTo>
                  <a:pt x="164693" y="1284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17308" y="3649192"/>
            <a:ext cx="1156817" cy="1171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79197" y="3071114"/>
            <a:ext cx="2451100" cy="2419350"/>
          </a:xfrm>
          <a:custGeom>
            <a:avLst/>
            <a:gdLst/>
            <a:ahLst/>
            <a:cxnLst/>
            <a:rect l="l" t="t" r="r" b="b"/>
            <a:pathLst>
              <a:path w="2451100" h="2419350">
                <a:moveTo>
                  <a:pt x="0" y="1225092"/>
                </a:moveTo>
                <a:lnTo>
                  <a:pt x="0" y="1193952"/>
                </a:lnTo>
                <a:lnTo>
                  <a:pt x="139" y="1186510"/>
                </a:lnTo>
                <a:lnTo>
                  <a:pt x="38239" y="1187234"/>
                </a:lnTo>
                <a:lnTo>
                  <a:pt x="38100" y="1194320"/>
                </a:lnTo>
                <a:lnTo>
                  <a:pt x="37999" y="1209700"/>
                </a:lnTo>
                <a:lnTo>
                  <a:pt x="38100" y="1224851"/>
                </a:lnTo>
                <a:lnTo>
                  <a:pt x="0" y="1225092"/>
                </a:lnTo>
                <a:close/>
              </a:path>
              <a:path w="2451100" h="2419350">
                <a:moveTo>
                  <a:pt x="39535" y="1149654"/>
                </a:moveTo>
                <a:lnTo>
                  <a:pt x="1473" y="1147940"/>
                </a:lnTo>
                <a:lnTo>
                  <a:pt x="2387" y="1131900"/>
                </a:lnTo>
                <a:lnTo>
                  <a:pt x="3479" y="1116520"/>
                </a:lnTo>
                <a:lnTo>
                  <a:pt x="4089" y="1109205"/>
                </a:lnTo>
                <a:lnTo>
                  <a:pt x="42049" y="1112367"/>
                </a:lnTo>
                <a:lnTo>
                  <a:pt x="41460" y="1119568"/>
                </a:lnTo>
                <a:lnTo>
                  <a:pt x="40409" y="1134465"/>
                </a:lnTo>
                <a:lnTo>
                  <a:pt x="39535" y="1149654"/>
                </a:lnTo>
                <a:close/>
              </a:path>
              <a:path w="2451100" h="2419350">
                <a:moveTo>
                  <a:pt x="41460" y="1119568"/>
                </a:moveTo>
                <a:lnTo>
                  <a:pt x="41478" y="1119327"/>
                </a:lnTo>
                <a:lnTo>
                  <a:pt x="41460" y="1119568"/>
                </a:lnTo>
                <a:close/>
              </a:path>
              <a:path w="2451100" h="2419350">
                <a:moveTo>
                  <a:pt x="40409" y="1134465"/>
                </a:moveTo>
                <a:lnTo>
                  <a:pt x="40424" y="1134224"/>
                </a:lnTo>
                <a:lnTo>
                  <a:pt x="40409" y="1134465"/>
                </a:lnTo>
                <a:close/>
              </a:path>
              <a:path w="2451100" h="2419350">
                <a:moveTo>
                  <a:pt x="39546" y="1149216"/>
                </a:moveTo>
                <a:close/>
              </a:path>
              <a:path w="2451100" h="2419350">
                <a:moveTo>
                  <a:pt x="39541" y="1149413"/>
                </a:moveTo>
                <a:lnTo>
                  <a:pt x="39546" y="1149216"/>
                </a:lnTo>
                <a:lnTo>
                  <a:pt x="39541" y="1149413"/>
                </a:lnTo>
                <a:close/>
              </a:path>
              <a:path w="2451100" h="2419350">
                <a:moveTo>
                  <a:pt x="45746" y="1075067"/>
                </a:moveTo>
                <a:lnTo>
                  <a:pt x="7886" y="1070800"/>
                </a:lnTo>
                <a:lnTo>
                  <a:pt x="9753" y="1055509"/>
                </a:lnTo>
                <a:lnTo>
                  <a:pt x="11798" y="1040409"/>
                </a:lnTo>
                <a:lnTo>
                  <a:pt x="12992" y="1032306"/>
                </a:lnTo>
                <a:lnTo>
                  <a:pt x="50685" y="1037894"/>
                </a:lnTo>
                <a:lnTo>
                  <a:pt x="49497" y="1045870"/>
                </a:lnTo>
                <a:lnTo>
                  <a:pt x="47519" y="1060500"/>
                </a:lnTo>
                <a:lnTo>
                  <a:pt x="45746" y="1075067"/>
                </a:lnTo>
                <a:close/>
              </a:path>
              <a:path w="2451100" h="2419350">
                <a:moveTo>
                  <a:pt x="49504" y="1045870"/>
                </a:moveTo>
                <a:lnTo>
                  <a:pt x="49529" y="1045629"/>
                </a:lnTo>
                <a:lnTo>
                  <a:pt x="49504" y="1045870"/>
                </a:lnTo>
                <a:close/>
              </a:path>
              <a:path w="2451100" h="2419350">
                <a:moveTo>
                  <a:pt x="47523" y="1060500"/>
                </a:moveTo>
                <a:lnTo>
                  <a:pt x="47548" y="1060259"/>
                </a:lnTo>
                <a:lnTo>
                  <a:pt x="47523" y="1060500"/>
                </a:lnTo>
                <a:close/>
              </a:path>
              <a:path w="2451100" h="2419350">
                <a:moveTo>
                  <a:pt x="45745" y="1075067"/>
                </a:moveTo>
                <a:close/>
              </a:path>
              <a:path w="2451100" h="2419350">
                <a:moveTo>
                  <a:pt x="45732" y="1075182"/>
                </a:moveTo>
                <a:close/>
              </a:path>
              <a:path w="2451100" h="2419350">
                <a:moveTo>
                  <a:pt x="56768" y="1001026"/>
                </a:moveTo>
                <a:lnTo>
                  <a:pt x="19316" y="994003"/>
                </a:lnTo>
                <a:lnTo>
                  <a:pt x="21843" y="980566"/>
                </a:lnTo>
                <a:lnTo>
                  <a:pt x="24815" y="965771"/>
                </a:lnTo>
                <a:lnTo>
                  <a:pt x="26860" y="956170"/>
                </a:lnTo>
                <a:lnTo>
                  <a:pt x="64122" y="964145"/>
                </a:lnTo>
                <a:lnTo>
                  <a:pt x="62095" y="973620"/>
                </a:lnTo>
                <a:lnTo>
                  <a:pt x="59213" y="987958"/>
                </a:lnTo>
                <a:lnTo>
                  <a:pt x="56768" y="1001026"/>
                </a:lnTo>
                <a:close/>
              </a:path>
              <a:path w="2451100" h="2419350">
                <a:moveTo>
                  <a:pt x="62095" y="973620"/>
                </a:moveTo>
                <a:lnTo>
                  <a:pt x="62141" y="973391"/>
                </a:lnTo>
                <a:lnTo>
                  <a:pt x="62095" y="973620"/>
                </a:lnTo>
                <a:close/>
              </a:path>
              <a:path w="2451100" h="2419350">
                <a:moveTo>
                  <a:pt x="59220" y="987958"/>
                </a:moveTo>
                <a:lnTo>
                  <a:pt x="59258" y="987717"/>
                </a:lnTo>
                <a:lnTo>
                  <a:pt x="59220" y="987958"/>
                </a:lnTo>
                <a:close/>
              </a:path>
              <a:path w="2451100" h="2419350">
                <a:moveTo>
                  <a:pt x="72605" y="927735"/>
                </a:moveTo>
                <a:lnTo>
                  <a:pt x="35674" y="918362"/>
                </a:lnTo>
                <a:lnTo>
                  <a:pt x="38506" y="907237"/>
                </a:lnTo>
                <a:lnTo>
                  <a:pt x="42367" y="892771"/>
                </a:lnTo>
                <a:lnTo>
                  <a:pt x="45656" y="881087"/>
                </a:lnTo>
                <a:lnTo>
                  <a:pt x="82334" y="891400"/>
                </a:lnTo>
                <a:lnTo>
                  <a:pt x="79085" y="902957"/>
                </a:lnTo>
                <a:lnTo>
                  <a:pt x="75338" y="916965"/>
                </a:lnTo>
                <a:lnTo>
                  <a:pt x="72605" y="927735"/>
                </a:lnTo>
                <a:close/>
              </a:path>
              <a:path w="2451100" h="2419350">
                <a:moveTo>
                  <a:pt x="79130" y="902787"/>
                </a:moveTo>
                <a:close/>
              </a:path>
              <a:path w="2451100" h="2419350">
                <a:moveTo>
                  <a:pt x="79085" y="902957"/>
                </a:moveTo>
                <a:lnTo>
                  <a:pt x="79130" y="902787"/>
                </a:lnTo>
                <a:lnTo>
                  <a:pt x="79085" y="902957"/>
                </a:lnTo>
                <a:close/>
              </a:path>
              <a:path w="2451100" h="2419350">
                <a:moveTo>
                  <a:pt x="75380" y="916801"/>
                </a:moveTo>
                <a:close/>
              </a:path>
              <a:path w="2451100" h="2419350">
                <a:moveTo>
                  <a:pt x="75338" y="916965"/>
                </a:moveTo>
                <a:lnTo>
                  <a:pt x="75380" y="916801"/>
                </a:lnTo>
                <a:lnTo>
                  <a:pt x="75338" y="916965"/>
                </a:lnTo>
                <a:close/>
              </a:path>
              <a:path w="2451100" h="2419350">
                <a:moveTo>
                  <a:pt x="93179" y="855624"/>
                </a:moveTo>
                <a:lnTo>
                  <a:pt x="56908" y="843953"/>
                </a:lnTo>
                <a:lnTo>
                  <a:pt x="59588" y="835647"/>
                </a:lnTo>
                <a:lnTo>
                  <a:pt x="64325" y="821550"/>
                </a:lnTo>
                <a:lnTo>
                  <a:pt x="69354" y="807186"/>
                </a:lnTo>
                <a:lnTo>
                  <a:pt x="105155" y="820216"/>
                </a:lnTo>
                <a:lnTo>
                  <a:pt x="100329" y="834021"/>
                </a:lnTo>
                <a:lnTo>
                  <a:pt x="95747" y="847661"/>
                </a:lnTo>
                <a:lnTo>
                  <a:pt x="93179" y="855624"/>
                </a:lnTo>
                <a:close/>
              </a:path>
              <a:path w="2451100" h="2419350">
                <a:moveTo>
                  <a:pt x="105076" y="820458"/>
                </a:moveTo>
                <a:lnTo>
                  <a:pt x="105155" y="820229"/>
                </a:lnTo>
                <a:lnTo>
                  <a:pt x="105076" y="820458"/>
                </a:lnTo>
                <a:close/>
              </a:path>
              <a:path w="2451100" h="2419350">
                <a:moveTo>
                  <a:pt x="100329" y="834021"/>
                </a:moveTo>
                <a:lnTo>
                  <a:pt x="100406" y="833793"/>
                </a:lnTo>
                <a:lnTo>
                  <a:pt x="100329" y="834021"/>
                </a:lnTo>
                <a:close/>
              </a:path>
              <a:path w="2451100" h="2419350">
                <a:moveTo>
                  <a:pt x="95806" y="847479"/>
                </a:moveTo>
                <a:close/>
              </a:path>
              <a:path w="2451100" h="2419350">
                <a:moveTo>
                  <a:pt x="95747" y="847661"/>
                </a:moveTo>
                <a:lnTo>
                  <a:pt x="95806" y="847479"/>
                </a:lnTo>
                <a:lnTo>
                  <a:pt x="95747" y="847661"/>
                </a:lnTo>
                <a:close/>
              </a:path>
              <a:path w="2451100" h="2419350">
                <a:moveTo>
                  <a:pt x="118402" y="784999"/>
                </a:moveTo>
                <a:lnTo>
                  <a:pt x="82943" y="771080"/>
                </a:lnTo>
                <a:lnTo>
                  <a:pt x="84950" y="765962"/>
                </a:lnTo>
                <a:lnTo>
                  <a:pt x="90525" y="752259"/>
                </a:lnTo>
                <a:lnTo>
                  <a:pt x="96253" y="738657"/>
                </a:lnTo>
                <a:lnTo>
                  <a:pt x="97751" y="735215"/>
                </a:lnTo>
                <a:lnTo>
                  <a:pt x="132676" y="750443"/>
                </a:lnTo>
                <a:lnTo>
                  <a:pt x="131227" y="753770"/>
                </a:lnTo>
                <a:lnTo>
                  <a:pt x="125675" y="766952"/>
                </a:lnTo>
                <a:lnTo>
                  <a:pt x="120280" y="780211"/>
                </a:lnTo>
                <a:lnTo>
                  <a:pt x="118402" y="784999"/>
                </a:lnTo>
                <a:close/>
              </a:path>
              <a:path w="2451100" h="2419350">
                <a:moveTo>
                  <a:pt x="131229" y="753770"/>
                </a:moveTo>
                <a:lnTo>
                  <a:pt x="131317" y="753554"/>
                </a:lnTo>
                <a:lnTo>
                  <a:pt x="131229" y="753770"/>
                </a:lnTo>
                <a:close/>
              </a:path>
              <a:path w="2451100" h="2419350">
                <a:moveTo>
                  <a:pt x="125679" y="766952"/>
                </a:moveTo>
                <a:lnTo>
                  <a:pt x="125768" y="766724"/>
                </a:lnTo>
                <a:lnTo>
                  <a:pt x="125679" y="766952"/>
                </a:lnTo>
                <a:close/>
              </a:path>
              <a:path w="2451100" h="2419350">
                <a:moveTo>
                  <a:pt x="120281" y="780211"/>
                </a:moveTo>
                <a:lnTo>
                  <a:pt x="120370" y="779983"/>
                </a:lnTo>
                <a:lnTo>
                  <a:pt x="120281" y="780211"/>
                </a:lnTo>
                <a:close/>
              </a:path>
              <a:path w="2451100" h="2419350">
                <a:moveTo>
                  <a:pt x="148158" y="716152"/>
                </a:moveTo>
                <a:lnTo>
                  <a:pt x="113626" y="700062"/>
                </a:lnTo>
                <a:lnTo>
                  <a:pt x="114426" y="698322"/>
                </a:lnTo>
                <a:lnTo>
                  <a:pt x="120815" y="685063"/>
                </a:lnTo>
                <a:lnTo>
                  <a:pt x="127342" y="671880"/>
                </a:lnTo>
                <a:lnTo>
                  <a:pt x="130733" y="665238"/>
                </a:lnTo>
                <a:lnTo>
                  <a:pt x="164655" y="682586"/>
                </a:lnTo>
                <a:lnTo>
                  <a:pt x="161322" y="689127"/>
                </a:lnTo>
                <a:lnTo>
                  <a:pt x="154994" y="701878"/>
                </a:lnTo>
                <a:lnTo>
                  <a:pt x="148819" y="714730"/>
                </a:lnTo>
                <a:lnTo>
                  <a:pt x="148158" y="716152"/>
                </a:lnTo>
                <a:close/>
              </a:path>
              <a:path w="2451100" h="2419350">
                <a:moveTo>
                  <a:pt x="161322" y="689127"/>
                </a:moveTo>
                <a:lnTo>
                  <a:pt x="161429" y="688911"/>
                </a:lnTo>
                <a:lnTo>
                  <a:pt x="161322" y="689127"/>
                </a:lnTo>
                <a:close/>
              </a:path>
              <a:path w="2451100" h="2419350">
                <a:moveTo>
                  <a:pt x="154994" y="701878"/>
                </a:moveTo>
                <a:lnTo>
                  <a:pt x="155092" y="701675"/>
                </a:lnTo>
                <a:lnTo>
                  <a:pt x="154994" y="701878"/>
                </a:lnTo>
                <a:close/>
              </a:path>
              <a:path w="2451100" h="2419350">
                <a:moveTo>
                  <a:pt x="148855" y="714654"/>
                </a:moveTo>
                <a:lnTo>
                  <a:pt x="148920" y="714514"/>
                </a:lnTo>
                <a:lnTo>
                  <a:pt x="148855" y="714654"/>
                </a:lnTo>
                <a:close/>
              </a:path>
              <a:path w="2451100" h="2419350">
                <a:moveTo>
                  <a:pt x="148819" y="714730"/>
                </a:moveTo>
                <a:close/>
              </a:path>
              <a:path w="2451100" h="2419350">
                <a:moveTo>
                  <a:pt x="182219" y="649566"/>
                </a:moveTo>
                <a:lnTo>
                  <a:pt x="148945" y="630986"/>
                </a:lnTo>
                <a:lnTo>
                  <a:pt x="155041" y="620090"/>
                </a:lnTo>
                <a:lnTo>
                  <a:pt x="162344" y="607377"/>
                </a:lnTo>
                <a:lnTo>
                  <a:pt x="168148" y="597547"/>
                </a:lnTo>
                <a:lnTo>
                  <a:pt x="200952" y="616927"/>
                </a:lnTo>
                <a:lnTo>
                  <a:pt x="195196" y="626656"/>
                </a:lnTo>
                <a:lnTo>
                  <a:pt x="188126" y="638975"/>
                </a:lnTo>
                <a:lnTo>
                  <a:pt x="182219" y="649566"/>
                </a:lnTo>
                <a:close/>
              </a:path>
              <a:path w="2451100" h="2419350">
                <a:moveTo>
                  <a:pt x="195199" y="626656"/>
                </a:moveTo>
                <a:lnTo>
                  <a:pt x="195313" y="626452"/>
                </a:lnTo>
                <a:lnTo>
                  <a:pt x="195199" y="626656"/>
                </a:lnTo>
                <a:close/>
              </a:path>
              <a:path w="2451100" h="2419350">
                <a:moveTo>
                  <a:pt x="188159" y="638914"/>
                </a:moveTo>
                <a:lnTo>
                  <a:pt x="188239" y="638771"/>
                </a:lnTo>
                <a:lnTo>
                  <a:pt x="188159" y="638914"/>
                </a:lnTo>
                <a:close/>
              </a:path>
              <a:path w="2451100" h="2419350">
                <a:moveTo>
                  <a:pt x="188126" y="638975"/>
                </a:moveTo>
                <a:close/>
              </a:path>
              <a:path w="2451100" h="2419350">
                <a:moveTo>
                  <a:pt x="220611" y="585101"/>
                </a:moveTo>
                <a:lnTo>
                  <a:pt x="188531" y="564540"/>
                </a:lnTo>
                <a:lnTo>
                  <a:pt x="193052" y="557491"/>
                </a:lnTo>
                <a:lnTo>
                  <a:pt x="201091" y="545274"/>
                </a:lnTo>
                <a:lnTo>
                  <a:pt x="209283" y="533158"/>
                </a:lnTo>
                <a:lnTo>
                  <a:pt x="209956" y="532193"/>
                </a:lnTo>
                <a:lnTo>
                  <a:pt x="241261" y="553910"/>
                </a:lnTo>
                <a:lnTo>
                  <a:pt x="232729" y="566508"/>
                </a:lnTo>
                <a:lnTo>
                  <a:pt x="224947" y="578345"/>
                </a:lnTo>
                <a:lnTo>
                  <a:pt x="220611" y="585101"/>
                </a:lnTo>
                <a:close/>
              </a:path>
              <a:path w="2451100" h="2419350">
                <a:moveTo>
                  <a:pt x="240664" y="554774"/>
                </a:moveTo>
                <a:lnTo>
                  <a:pt x="240791" y="554583"/>
                </a:lnTo>
                <a:lnTo>
                  <a:pt x="240664" y="554774"/>
                </a:lnTo>
                <a:close/>
              </a:path>
              <a:path w="2451100" h="2419350">
                <a:moveTo>
                  <a:pt x="232789" y="566417"/>
                </a:moveTo>
                <a:close/>
              </a:path>
              <a:path w="2451100" h="2419350">
                <a:moveTo>
                  <a:pt x="232729" y="566508"/>
                </a:moveTo>
                <a:close/>
              </a:path>
              <a:path w="2451100" h="2419350">
                <a:moveTo>
                  <a:pt x="224947" y="578345"/>
                </a:moveTo>
                <a:lnTo>
                  <a:pt x="225069" y="578154"/>
                </a:lnTo>
                <a:lnTo>
                  <a:pt x="224947" y="578345"/>
                </a:lnTo>
                <a:close/>
              </a:path>
              <a:path w="2451100" h="2419350">
                <a:moveTo>
                  <a:pt x="263055" y="523227"/>
                </a:moveTo>
                <a:lnTo>
                  <a:pt x="232270" y="500761"/>
                </a:lnTo>
                <a:lnTo>
                  <a:pt x="234708" y="497433"/>
                </a:lnTo>
                <a:lnTo>
                  <a:pt x="243459" y="485736"/>
                </a:lnTo>
                <a:lnTo>
                  <a:pt x="252348" y="474154"/>
                </a:lnTo>
                <a:lnTo>
                  <a:pt x="255714" y="469861"/>
                </a:lnTo>
                <a:lnTo>
                  <a:pt x="285661" y="493420"/>
                </a:lnTo>
                <a:lnTo>
                  <a:pt x="282371" y="497611"/>
                </a:lnTo>
                <a:lnTo>
                  <a:pt x="273897" y="508660"/>
                </a:lnTo>
                <a:lnTo>
                  <a:pt x="265277" y="520166"/>
                </a:lnTo>
                <a:lnTo>
                  <a:pt x="263055" y="523227"/>
                </a:lnTo>
                <a:close/>
              </a:path>
              <a:path w="2451100" h="2419350">
                <a:moveTo>
                  <a:pt x="282375" y="497611"/>
                </a:moveTo>
                <a:lnTo>
                  <a:pt x="282511" y="497433"/>
                </a:lnTo>
                <a:lnTo>
                  <a:pt x="282375" y="497611"/>
                </a:lnTo>
                <a:close/>
              </a:path>
              <a:path w="2451100" h="2419350">
                <a:moveTo>
                  <a:pt x="273761" y="508838"/>
                </a:moveTo>
                <a:lnTo>
                  <a:pt x="273888" y="508660"/>
                </a:lnTo>
                <a:lnTo>
                  <a:pt x="273761" y="508838"/>
                </a:lnTo>
                <a:close/>
              </a:path>
              <a:path w="2451100" h="2419350">
                <a:moveTo>
                  <a:pt x="265287" y="520166"/>
                </a:moveTo>
                <a:lnTo>
                  <a:pt x="265417" y="519988"/>
                </a:lnTo>
                <a:lnTo>
                  <a:pt x="265287" y="520166"/>
                </a:lnTo>
                <a:close/>
              </a:path>
              <a:path w="2451100" h="2419350">
                <a:moveTo>
                  <a:pt x="309206" y="464337"/>
                </a:moveTo>
                <a:lnTo>
                  <a:pt x="280123" y="439724"/>
                </a:lnTo>
                <a:lnTo>
                  <a:pt x="289280" y="428904"/>
                </a:lnTo>
                <a:lnTo>
                  <a:pt x="298843" y="417868"/>
                </a:lnTo>
                <a:lnTo>
                  <a:pt x="305346" y="410565"/>
                </a:lnTo>
                <a:lnTo>
                  <a:pt x="333819" y="435863"/>
                </a:lnTo>
                <a:lnTo>
                  <a:pt x="327406" y="443090"/>
                </a:lnTo>
                <a:lnTo>
                  <a:pt x="318136" y="453783"/>
                </a:lnTo>
                <a:lnTo>
                  <a:pt x="309206" y="464337"/>
                </a:lnTo>
                <a:close/>
              </a:path>
              <a:path w="2451100" h="2419350">
                <a:moveTo>
                  <a:pt x="327415" y="443090"/>
                </a:moveTo>
                <a:lnTo>
                  <a:pt x="327558" y="442925"/>
                </a:lnTo>
                <a:lnTo>
                  <a:pt x="327415" y="443090"/>
                </a:lnTo>
                <a:close/>
              </a:path>
              <a:path w="2451100" h="2419350">
                <a:moveTo>
                  <a:pt x="318213" y="453693"/>
                </a:moveTo>
                <a:close/>
              </a:path>
              <a:path w="2451100" h="2419350">
                <a:moveTo>
                  <a:pt x="318136" y="453783"/>
                </a:moveTo>
                <a:close/>
              </a:path>
              <a:path w="2451100" h="2419350">
                <a:moveTo>
                  <a:pt x="359168" y="408343"/>
                </a:moveTo>
                <a:lnTo>
                  <a:pt x="331609" y="382028"/>
                </a:lnTo>
                <a:lnTo>
                  <a:pt x="338404" y="374916"/>
                </a:lnTo>
                <a:lnTo>
                  <a:pt x="348614" y="364477"/>
                </a:lnTo>
                <a:lnTo>
                  <a:pt x="358597" y="354507"/>
                </a:lnTo>
                <a:lnTo>
                  <a:pt x="385521" y="381469"/>
                </a:lnTo>
                <a:lnTo>
                  <a:pt x="375615" y="391363"/>
                </a:lnTo>
                <a:lnTo>
                  <a:pt x="365721" y="401472"/>
                </a:lnTo>
                <a:lnTo>
                  <a:pt x="359168" y="408343"/>
                </a:lnTo>
                <a:close/>
              </a:path>
              <a:path w="2451100" h="2419350">
                <a:moveTo>
                  <a:pt x="375770" y="391207"/>
                </a:moveTo>
                <a:close/>
              </a:path>
              <a:path w="2451100" h="2419350">
                <a:moveTo>
                  <a:pt x="375618" y="391363"/>
                </a:moveTo>
                <a:lnTo>
                  <a:pt x="375770" y="391207"/>
                </a:lnTo>
                <a:lnTo>
                  <a:pt x="375618" y="391363"/>
                </a:lnTo>
                <a:close/>
              </a:path>
              <a:path w="2451100" h="2419350">
                <a:moveTo>
                  <a:pt x="365729" y="401472"/>
                </a:moveTo>
                <a:lnTo>
                  <a:pt x="365887" y="401307"/>
                </a:lnTo>
                <a:lnTo>
                  <a:pt x="365729" y="401472"/>
                </a:lnTo>
                <a:close/>
              </a:path>
              <a:path w="2451100" h="2419350">
                <a:moveTo>
                  <a:pt x="412572" y="355612"/>
                </a:moveTo>
                <a:lnTo>
                  <a:pt x="386638" y="327710"/>
                </a:lnTo>
                <a:lnTo>
                  <a:pt x="390690" y="323938"/>
                </a:lnTo>
                <a:lnTo>
                  <a:pt x="401510" y="314121"/>
                </a:lnTo>
                <a:lnTo>
                  <a:pt x="412457" y="304419"/>
                </a:lnTo>
                <a:lnTo>
                  <a:pt x="415480" y="301790"/>
                </a:lnTo>
                <a:lnTo>
                  <a:pt x="440410" y="330606"/>
                </a:lnTo>
                <a:lnTo>
                  <a:pt x="437464" y="333159"/>
                </a:lnTo>
                <a:lnTo>
                  <a:pt x="426859" y="342557"/>
                </a:lnTo>
                <a:lnTo>
                  <a:pt x="416383" y="352069"/>
                </a:lnTo>
                <a:lnTo>
                  <a:pt x="412572" y="355612"/>
                </a:lnTo>
                <a:close/>
              </a:path>
              <a:path w="2451100" h="2419350">
                <a:moveTo>
                  <a:pt x="437469" y="333159"/>
                </a:moveTo>
                <a:lnTo>
                  <a:pt x="437641" y="333006"/>
                </a:lnTo>
                <a:lnTo>
                  <a:pt x="437469" y="333159"/>
                </a:lnTo>
                <a:close/>
              </a:path>
              <a:path w="2451100" h="2419350">
                <a:moveTo>
                  <a:pt x="426869" y="342557"/>
                </a:moveTo>
                <a:lnTo>
                  <a:pt x="427037" y="342404"/>
                </a:lnTo>
                <a:lnTo>
                  <a:pt x="426869" y="342557"/>
                </a:lnTo>
                <a:close/>
              </a:path>
              <a:path w="2451100" h="2419350">
                <a:moveTo>
                  <a:pt x="416430" y="352025"/>
                </a:moveTo>
                <a:close/>
              </a:path>
              <a:path w="2451100" h="2419350">
                <a:moveTo>
                  <a:pt x="416383" y="352069"/>
                </a:moveTo>
                <a:close/>
              </a:path>
              <a:path w="2451100" h="2419350">
                <a:moveTo>
                  <a:pt x="469188" y="306349"/>
                </a:moveTo>
                <a:lnTo>
                  <a:pt x="444957" y="276948"/>
                </a:lnTo>
                <a:lnTo>
                  <a:pt x="457390" y="266928"/>
                </a:lnTo>
                <a:lnTo>
                  <a:pt x="468909" y="257886"/>
                </a:lnTo>
                <a:lnTo>
                  <a:pt x="475399" y="252907"/>
                </a:lnTo>
                <a:lnTo>
                  <a:pt x="498563" y="283159"/>
                </a:lnTo>
                <a:lnTo>
                  <a:pt x="492345" y="287921"/>
                </a:lnTo>
                <a:lnTo>
                  <a:pt x="480999" y="296824"/>
                </a:lnTo>
                <a:lnTo>
                  <a:pt x="469950" y="305714"/>
                </a:lnTo>
                <a:lnTo>
                  <a:pt x="469188" y="306349"/>
                </a:lnTo>
                <a:close/>
              </a:path>
              <a:path w="2451100" h="2419350">
                <a:moveTo>
                  <a:pt x="492163" y="288061"/>
                </a:moveTo>
                <a:lnTo>
                  <a:pt x="492340" y="287921"/>
                </a:lnTo>
                <a:lnTo>
                  <a:pt x="492163" y="288061"/>
                </a:lnTo>
                <a:close/>
              </a:path>
              <a:path w="2451100" h="2419350">
                <a:moveTo>
                  <a:pt x="481170" y="296690"/>
                </a:moveTo>
                <a:close/>
              </a:path>
              <a:path w="2451100" h="2419350">
                <a:moveTo>
                  <a:pt x="481003" y="296824"/>
                </a:moveTo>
                <a:lnTo>
                  <a:pt x="481170" y="296690"/>
                </a:lnTo>
                <a:lnTo>
                  <a:pt x="481003" y="296824"/>
                </a:lnTo>
                <a:close/>
              </a:path>
              <a:path w="2451100" h="2419350">
                <a:moveTo>
                  <a:pt x="469959" y="305714"/>
                </a:moveTo>
                <a:lnTo>
                  <a:pt x="470128" y="305574"/>
                </a:lnTo>
                <a:lnTo>
                  <a:pt x="469959" y="305714"/>
                </a:lnTo>
                <a:close/>
              </a:path>
              <a:path w="2451100" h="2419350">
                <a:moveTo>
                  <a:pt x="528637" y="260896"/>
                </a:moveTo>
                <a:lnTo>
                  <a:pt x="506564" y="229831"/>
                </a:lnTo>
                <a:lnTo>
                  <a:pt x="516089" y="223062"/>
                </a:lnTo>
                <a:lnTo>
                  <a:pt x="528154" y="214706"/>
                </a:lnTo>
                <a:lnTo>
                  <a:pt x="538251" y="207886"/>
                </a:lnTo>
                <a:lnTo>
                  <a:pt x="559574" y="239458"/>
                </a:lnTo>
                <a:lnTo>
                  <a:pt x="549567" y="246214"/>
                </a:lnTo>
                <a:lnTo>
                  <a:pt x="538066" y="254190"/>
                </a:lnTo>
                <a:lnTo>
                  <a:pt x="528637" y="260896"/>
                </a:lnTo>
                <a:close/>
              </a:path>
              <a:path w="2451100" h="2419350">
                <a:moveTo>
                  <a:pt x="549574" y="246214"/>
                </a:moveTo>
                <a:lnTo>
                  <a:pt x="549757" y="246087"/>
                </a:lnTo>
                <a:lnTo>
                  <a:pt x="549574" y="246214"/>
                </a:lnTo>
                <a:close/>
              </a:path>
              <a:path w="2451100" h="2419350">
                <a:moveTo>
                  <a:pt x="537883" y="254317"/>
                </a:moveTo>
                <a:lnTo>
                  <a:pt x="538060" y="254190"/>
                </a:lnTo>
                <a:lnTo>
                  <a:pt x="537883" y="254317"/>
                </a:lnTo>
                <a:close/>
              </a:path>
              <a:path w="2451100" h="2419350">
                <a:moveTo>
                  <a:pt x="590994" y="219151"/>
                </a:moveTo>
                <a:lnTo>
                  <a:pt x="570826" y="186829"/>
                </a:lnTo>
                <a:lnTo>
                  <a:pt x="577456" y="182676"/>
                </a:lnTo>
                <a:lnTo>
                  <a:pt x="590041" y="175031"/>
                </a:lnTo>
                <a:lnTo>
                  <a:pt x="602729" y="167525"/>
                </a:lnTo>
                <a:lnTo>
                  <a:pt x="604024" y="166789"/>
                </a:lnTo>
                <a:lnTo>
                  <a:pt x="623023" y="199809"/>
                </a:lnTo>
                <a:lnTo>
                  <a:pt x="621830" y="200494"/>
                </a:lnTo>
                <a:lnTo>
                  <a:pt x="609751" y="207645"/>
                </a:lnTo>
                <a:lnTo>
                  <a:pt x="597344" y="215176"/>
                </a:lnTo>
                <a:lnTo>
                  <a:pt x="590994" y="219151"/>
                </a:lnTo>
                <a:close/>
              </a:path>
              <a:path w="2451100" h="2419350">
                <a:moveTo>
                  <a:pt x="621840" y="200494"/>
                </a:moveTo>
                <a:lnTo>
                  <a:pt x="622033" y="200380"/>
                </a:lnTo>
                <a:lnTo>
                  <a:pt x="621840" y="200494"/>
                </a:lnTo>
                <a:close/>
              </a:path>
              <a:path w="2451100" h="2419350">
                <a:moveTo>
                  <a:pt x="609536" y="207772"/>
                </a:moveTo>
                <a:lnTo>
                  <a:pt x="609739" y="207645"/>
                </a:lnTo>
                <a:lnTo>
                  <a:pt x="609536" y="207772"/>
                </a:lnTo>
                <a:close/>
              </a:path>
              <a:path w="2451100" h="2419350">
                <a:moveTo>
                  <a:pt x="597364" y="215176"/>
                </a:moveTo>
                <a:lnTo>
                  <a:pt x="597547" y="215061"/>
                </a:lnTo>
                <a:lnTo>
                  <a:pt x="597364" y="215176"/>
                </a:lnTo>
                <a:close/>
              </a:path>
              <a:path w="2451100" h="2419350">
                <a:moveTo>
                  <a:pt x="655853" y="181406"/>
                </a:moveTo>
                <a:lnTo>
                  <a:pt x="637654" y="147929"/>
                </a:lnTo>
                <a:lnTo>
                  <a:pt x="641362" y="145910"/>
                </a:lnTo>
                <a:lnTo>
                  <a:pt x="654443" y="139014"/>
                </a:lnTo>
                <a:lnTo>
                  <a:pt x="667600" y="132257"/>
                </a:lnTo>
                <a:lnTo>
                  <a:pt x="672071" y="130035"/>
                </a:lnTo>
                <a:lnTo>
                  <a:pt x="689051" y="164134"/>
                </a:lnTo>
                <a:lnTo>
                  <a:pt x="684682" y="166306"/>
                </a:lnTo>
                <a:lnTo>
                  <a:pt x="672154" y="172745"/>
                </a:lnTo>
                <a:lnTo>
                  <a:pt x="659485" y="179438"/>
                </a:lnTo>
                <a:lnTo>
                  <a:pt x="655853" y="181406"/>
                </a:lnTo>
                <a:close/>
              </a:path>
              <a:path w="2451100" h="2419350">
                <a:moveTo>
                  <a:pt x="684850" y="166223"/>
                </a:moveTo>
                <a:close/>
              </a:path>
              <a:path w="2451100" h="2419350">
                <a:moveTo>
                  <a:pt x="684687" y="166306"/>
                </a:moveTo>
                <a:lnTo>
                  <a:pt x="684850" y="166223"/>
                </a:lnTo>
                <a:lnTo>
                  <a:pt x="684687" y="166306"/>
                </a:lnTo>
                <a:close/>
              </a:path>
              <a:path w="2451100" h="2419350">
                <a:moveTo>
                  <a:pt x="671931" y="172859"/>
                </a:moveTo>
                <a:lnTo>
                  <a:pt x="672134" y="172745"/>
                </a:lnTo>
                <a:lnTo>
                  <a:pt x="671931" y="172859"/>
                </a:lnTo>
                <a:close/>
              </a:path>
              <a:path w="2451100" h="2419350">
                <a:moveTo>
                  <a:pt x="659269" y="179552"/>
                </a:moveTo>
                <a:lnTo>
                  <a:pt x="659472" y="179438"/>
                </a:lnTo>
                <a:lnTo>
                  <a:pt x="659269" y="179552"/>
                </a:lnTo>
                <a:close/>
              </a:path>
              <a:path w="2451100" h="2419350">
                <a:moveTo>
                  <a:pt x="722960" y="147815"/>
                </a:moveTo>
                <a:lnTo>
                  <a:pt x="706805" y="113309"/>
                </a:lnTo>
                <a:lnTo>
                  <a:pt x="721182" y="106781"/>
                </a:lnTo>
                <a:lnTo>
                  <a:pt x="734796" y="100799"/>
                </a:lnTo>
                <a:lnTo>
                  <a:pt x="742289" y="97624"/>
                </a:lnTo>
                <a:lnTo>
                  <a:pt x="757173" y="132689"/>
                </a:lnTo>
                <a:lnTo>
                  <a:pt x="749782" y="135826"/>
                </a:lnTo>
                <a:lnTo>
                  <a:pt x="736599" y="141617"/>
                </a:lnTo>
                <a:lnTo>
                  <a:pt x="722960" y="147815"/>
                </a:lnTo>
                <a:close/>
              </a:path>
              <a:path w="2451100" h="2419350">
                <a:moveTo>
                  <a:pt x="749795" y="135826"/>
                </a:moveTo>
                <a:lnTo>
                  <a:pt x="749998" y="135737"/>
                </a:lnTo>
                <a:lnTo>
                  <a:pt x="749795" y="135826"/>
                </a:lnTo>
                <a:close/>
              </a:path>
              <a:path w="2451100" h="2419350">
                <a:moveTo>
                  <a:pt x="736607" y="141617"/>
                </a:moveTo>
                <a:lnTo>
                  <a:pt x="736803" y="141528"/>
                </a:lnTo>
                <a:lnTo>
                  <a:pt x="736607" y="141617"/>
                </a:lnTo>
                <a:close/>
              </a:path>
              <a:path w="2451100" h="2419350">
                <a:moveTo>
                  <a:pt x="723480" y="147574"/>
                </a:moveTo>
                <a:lnTo>
                  <a:pt x="723696" y="147472"/>
                </a:lnTo>
                <a:lnTo>
                  <a:pt x="723480" y="147574"/>
                </a:lnTo>
                <a:close/>
              </a:path>
              <a:path w="2451100" h="2419350">
                <a:moveTo>
                  <a:pt x="791832" y="118630"/>
                </a:moveTo>
                <a:lnTo>
                  <a:pt x="778230" y="83045"/>
                </a:lnTo>
                <a:lnTo>
                  <a:pt x="790105" y="78498"/>
                </a:lnTo>
                <a:lnTo>
                  <a:pt x="804151" y="73329"/>
                </a:lnTo>
                <a:lnTo>
                  <a:pt x="814412" y="69697"/>
                </a:lnTo>
                <a:lnTo>
                  <a:pt x="827138" y="105613"/>
                </a:lnTo>
                <a:lnTo>
                  <a:pt x="816990" y="109207"/>
                </a:lnTo>
                <a:lnTo>
                  <a:pt x="803389" y="114211"/>
                </a:lnTo>
                <a:lnTo>
                  <a:pt x="791832" y="118630"/>
                </a:lnTo>
                <a:close/>
              </a:path>
              <a:path w="2451100" h="2419350">
                <a:moveTo>
                  <a:pt x="816999" y="109207"/>
                </a:moveTo>
                <a:lnTo>
                  <a:pt x="817206" y="109131"/>
                </a:lnTo>
                <a:lnTo>
                  <a:pt x="816999" y="109207"/>
                </a:lnTo>
                <a:close/>
              </a:path>
              <a:path w="2451100" h="2419350">
                <a:moveTo>
                  <a:pt x="803405" y="114211"/>
                </a:moveTo>
                <a:lnTo>
                  <a:pt x="803605" y="114134"/>
                </a:lnTo>
                <a:lnTo>
                  <a:pt x="803405" y="114211"/>
                </a:lnTo>
                <a:close/>
              </a:path>
              <a:path w="2451100" h="2419350">
                <a:moveTo>
                  <a:pt x="862622" y="93776"/>
                </a:moveTo>
                <a:lnTo>
                  <a:pt x="851217" y="57416"/>
                </a:lnTo>
                <a:lnTo>
                  <a:pt x="861098" y="54317"/>
                </a:lnTo>
                <a:lnTo>
                  <a:pt x="875525" y="49987"/>
                </a:lnTo>
                <a:lnTo>
                  <a:pt x="888161" y="46367"/>
                </a:lnTo>
                <a:lnTo>
                  <a:pt x="898677" y="82981"/>
                </a:lnTo>
                <a:lnTo>
                  <a:pt x="886147" y="86575"/>
                </a:lnTo>
                <a:lnTo>
                  <a:pt x="872159" y="90779"/>
                </a:lnTo>
                <a:lnTo>
                  <a:pt x="862622" y="93776"/>
                </a:lnTo>
                <a:close/>
              </a:path>
              <a:path w="2451100" h="2419350">
                <a:moveTo>
                  <a:pt x="886242" y="86547"/>
                </a:moveTo>
                <a:close/>
              </a:path>
              <a:path w="2451100" h="2419350">
                <a:moveTo>
                  <a:pt x="886147" y="86575"/>
                </a:moveTo>
                <a:close/>
              </a:path>
              <a:path w="2451100" h="2419350">
                <a:moveTo>
                  <a:pt x="872185" y="90779"/>
                </a:moveTo>
                <a:lnTo>
                  <a:pt x="872388" y="90716"/>
                </a:lnTo>
                <a:lnTo>
                  <a:pt x="872185" y="90779"/>
                </a:lnTo>
                <a:close/>
              </a:path>
              <a:path w="2451100" h="2419350">
                <a:moveTo>
                  <a:pt x="934821" y="73418"/>
                </a:moveTo>
                <a:lnTo>
                  <a:pt x="925677" y="36436"/>
                </a:lnTo>
                <a:lnTo>
                  <a:pt x="933970" y="34391"/>
                </a:lnTo>
                <a:lnTo>
                  <a:pt x="948753" y="30924"/>
                </a:lnTo>
                <a:lnTo>
                  <a:pt x="963244" y="27711"/>
                </a:lnTo>
                <a:lnTo>
                  <a:pt x="971473" y="64909"/>
                </a:lnTo>
                <a:lnTo>
                  <a:pt x="957097" y="68097"/>
                </a:lnTo>
                <a:lnTo>
                  <a:pt x="942771" y="71450"/>
                </a:lnTo>
                <a:lnTo>
                  <a:pt x="934821" y="73418"/>
                </a:lnTo>
                <a:close/>
              </a:path>
              <a:path w="2451100" h="2419350">
                <a:moveTo>
                  <a:pt x="957316" y="68048"/>
                </a:moveTo>
                <a:close/>
              </a:path>
              <a:path w="2451100" h="2419350">
                <a:moveTo>
                  <a:pt x="957108" y="68097"/>
                </a:moveTo>
                <a:lnTo>
                  <a:pt x="957316" y="68048"/>
                </a:lnTo>
                <a:lnTo>
                  <a:pt x="957108" y="68097"/>
                </a:lnTo>
                <a:close/>
              </a:path>
              <a:path w="2451100" h="2419350">
                <a:moveTo>
                  <a:pt x="942794" y="71450"/>
                </a:moveTo>
                <a:lnTo>
                  <a:pt x="943000" y="71399"/>
                </a:lnTo>
                <a:lnTo>
                  <a:pt x="942794" y="71450"/>
                </a:lnTo>
                <a:close/>
              </a:path>
              <a:path w="2451100" h="2419350">
                <a:moveTo>
                  <a:pt x="1008151" y="57645"/>
                </a:moveTo>
                <a:lnTo>
                  <a:pt x="1001306" y="20167"/>
                </a:lnTo>
                <a:lnTo>
                  <a:pt x="1008583" y="18846"/>
                </a:lnTo>
                <a:lnTo>
                  <a:pt x="1023696" y="16268"/>
                </a:lnTo>
                <a:lnTo>
                  <a:pt x="1039583" y="13792"/>
                </a:lnTo>
                <a:lnTo>
                  <a:pt x="1045032" y="51498"/>
                </a:lnTo>
                <a:lnTo>
                  <a:pt x="1044447" y="51574"/>
                </a:lnTo>
                <a:lnTo>
                  <a:pt x="1029728" y="53898"/>
                </a:lnTo>
                <a:lnTo>
                  <a:pt x="1015072" y="56387"/>
                </a:lnTo>
                <a:lnTo>
                  <a:pt x="1008151" y="57645"/>
                </a:lnTo>
                <a:close/>
              </a:path>
              <a:path w="2451100" h="2419350">
                <a:moveTo>
                  <a:pt x="1044515" y="51574"/>
                </a:moveTo>
                <a:lnTo>
                  <a:pt x="1044676" y="51549"/>
                </a:lnTo>
                <a:lnTo>
                  <a:pt x="1044515" y="51574"/>
                </a:lnTo>
                <a:close/>
              </a:path>
              <a:path w="2451100" h="2419350">
                <a:moveTo>
                  <a:pt x="1029956" y="53863"/>
                </a:moveTo>
                <a:close/>
              </a:path>
              <a:path w="2451100" h="2419350">
                <a:moveTo>
                  <a:pt x="1029745" y="53898"/>
                </a:moveTo>
                <a:lnTo>
                  <a:pt x="1029956" y="53863"/>
                </a:lnTo>
                <a:lnTo>
                  <a:pt x="1029745" y="53898"/>
                </a:lnTo>
                <a:close/>
              </a:path>
              <a:path w="2451100" h="2419350">
                <a:moveTo>
                  <a:pt x="1015103" y="56387"/>
                </a:moveTo>
                <a:lnTo>
                  <a:pt x="1015314" y="56349"/>
                </a:lnTo>
                <a:lnTo>
                  <a:pt x="1015103" y="56387"/>
                </a:lnTo>
                <a:close/>
              </a:path>
              <a:path w="2451100" h="2419350">
                <a:moveTo>
                  <a:pt x="1082332" y="46507"/>
                </a:moveTo>
                <a:lnTo>
                  <a:pt x="1077823" y="8674"/>
                </a:lnTo>
                <a:lnTo>
                  <a:pt x="1084783" y="7835"/>
                </a:lnTo>
                <a:lnTo>
                  <a:pt x="1100200" y="6197"/>
                </a:lnTo>
                <a:lnTo>
                  <a:pt x="1116418" y="4686"/>
                </a:lnTo>
                <a:lnTo>
                  <a:pt x="1119517" y="42659"/>
                </a:lnTo>
                <a:lnTo>
                  <a:pt x="1103887" y="44119"/>
                </a:lnTo>
                <a:lnTo>
                  <a:pt x="1089292" y="45681"/>
                </a:lnTo>
                <a:lnTo>
                  <a:pt x="1082332" y="46507"/>
                </a:lnTo>
                <a:close/>
              </a:path>
              <a:path w="2451100" h="2419350">
                <a:moveTo>
                  <a:pt x="1118882" y="42710"/>
                </a:moveTo>
                <a:lnTo>
                  <a:pt x="1119123" y="42684"/>
                </a:lnTo>
                <a:lnTo>
                  <a:pt x="1118882" y="42710"/>
                </a:lnTo>
                <a:close/>
              </a:path>
              <a:path w="2451100" h="2419350">
                <a:moveTo>
                  <a:pt x="1103917" y="44116"/>
                </a:moveTo>
                <a:lnTo>
                  <a:pt x="1104125" y="44094"/>
                </a:lnTo>
                <a:lnTo>
                  <a:pt x="1103917" y="44116"/>
                </a:lnTo>
                <a:close/>
              </a:path>
              <a:path w="2451100" h="2419350">
                <a:moveTo>
                  <a:pt x="1103887" y="44119"/>
                </a:moveTo>
                <a:close/>
              </a:path>
              <a:path w="2451100" h="2419350">
                <a:moveTo>
                  <a:pt x="1088936" y="45719"/>
                </a:moveTo>
                <a:lnTo>
                  <a:pt x="1089177" y="45681"/>
                </a:lnTo>
                <a:lnTo>
                  <a:pt x="1088936" y="45719"/>
                </a:lnTo>
                <a:close/>
              </a:path>
              <a:path w="2451100" h="2419350">
                <a:moveTo>
                  <a:pt x="1157046" y="39992"/>
                </a:moveTo>
                <a:lnTo>
                  <a:pt x="1154899" y="1955"/>
                </a:lnTo>
                <a:lnTo>
                  <a:pt x="1162418" y="1536"/>
                </a:lnTo>
                <a:lnTo>
                  <a:pt x="1178102" y="838"/>
                </a:lnTo>
                <a:lnTo>
                  <a:pt x="1193444" y="368"/>
                </a:lnTo>
                <a:lnTo>
                  <a:pt x="1194638" y="38442"/>
                </a:lnTo>
                <a:lnTo>
                  <a:pt x="1179811" y="38912"/>
                </a:lnTo>
                <a:lnTo>
                  <a:pt x="1164213" y="39585"/>
                </a:lnTo>
                <a:lnTo>
                  <a:pt x="1157046" y="39992"/>
                </a:lnTo>
                <a:close/>
              </a:path>
              <a:path w="2451100" h="2419350">
                <a:moveTo>
                  <a:pt x="1179410" y="38925"/>
                </a:moveTo>
                <a:lnTo>
                  <a:pt x="1179652" y="38912"/>
                </a:lnTo>
                <a:lnTo>
                  <a:pt x="1179811" y="38912"/>
                </a:lnTo>
                <a:lnTo>
                  <a:pt x="1179410" y="38925"/>
                </a:lnTo>
                <a:close/>
              </a:path>
              <a:path w="2451100" h="2419350">
                <a:moveTo>
                  <a:pt x="1164228" y="39585"/>
                </a:moveTo>
                <a:lnTo>
                  <a:pt x="1164437" y="39573"/>
                </a:lnTo>
                <a:lnTo>
                  <a:pt x="1164228" y="39585"/>
                </a:lnTo>
                <a:close/>
              </a:path>
              <a:path w="2451100" h="2419350">
                <a:moveTo>
                  <a:pt x="1164213" y="39585"/>
                </a:moveTo>
                <a:close/>
              </a:path>
              <a:path w="2451100" h="2419350">
                <a:moveTo>
                  <a:pt x="1269631" y="38862"/>
                </a:moveTo>
                <a:lnTo>
                  <a:pt x="1256004" y="38442"/>
                </a:lnTo>
                <a:lnTo>
                  <a:pt x="1256245" y="38442"/>
                </a:lnTo>
                <a:lnTo>
                  <a:pt x="1240701" y="38150"/>
                </a:lnTo>
                <a:lnTo>
                  <a:pt x="1232014" y="38100"/>
                </a:lnTo>
                <a:lnTo>
                  <a:pt x="1232255" y="0"/>
                </a:lnTo>
                <a:lnTo>
                  <a:pt x="1241297" y="50"/>
                </a:lnTo>
                <a:lnTo>
                  <a:pt x="1257071" y="355"/>
                </a:lnTo>
                <a:lnTo>
                  <a:pt x="1270825" y="787"/>
                </a:lnTo>
                <a:lnTo>
                  <a:pt x="1269631" y="38862"/>
                </a:lnTo>
                <a:close/>
              </a:path>
              <a:path w="2451100" h="2419350">
                <a:moveTo>
                  <a:pt x="1316977" y="41490"/>
                </a:moveTo>
                <a:lnTo>
                  <a:pt x="1306969" y="40792"/>
                </a:lnTo>
                <a:lnTo>
                  <a:pt x="1309585" y="2781"/>
                </a:lnTo>
                <a:lnTo>
                  <a:pt x="1319720" y="3479"/>
                </a:lnTo>
                <a:lnTo>
                  <a:pt x="1335239" y="4749"/>
                </a:lnTo>
                <a:lnTo>
                  <a:pt x="1348028" y="5943"/>
                </a:lnTo>
                <a:lnTo>
                  <a:pt x="1344687" y="41465"/>
                </a:lnTo>
                <a:lnTo>
                  <a:pt x="1316748" y="41465"/>
                </a:lnTo>
                <a:lnTo>
                  <a:pt x="1316977" y="41490"/>
                </a:lnTo>
                <a:close/>
              </a:path>
              <a:path w="2451100" h="2419350">
                <a:moveTo>
                  <a:pt x="1344460" y="43878"/>
                </a:moveTo>
                <a:lnTo>
                  <a:pt x="1331798" y="42684"/>
                </a:lnTo>
                <a:lnTo>
                  <a:pt x="1316748" y="41465"/>
                </a:lnTo>
                <a:lnTo>
                  <a:pt x="1344687" y="41465"/>
                </a:lnTo>
                <a:lnTo>
                  <a:pt x="1344460" y="43878"/>
                </a:lnTo>
                <a:close/>
              </a:path>
              <a:path w="2451100" h="2419350">
                <a:moveTo>
                  <a:pt x="1419485" y="49441"/>
                </a:moveTo>
                <a:lnTo>
                  <a:pt x="1391704" y="49441"/>
                </a:lnTo>
                <a:lnTo>
                  <a:pt x="1381607" y="48120"/>
                </a:lnTo>
                <a:lnTo>
                  <a:pt x="1386586" y="10337"/>
                </a:lnTo>
                <a:lnTo>
                  <a:pt x="1396796" y="11684"/>
                </a:lnTo>
                <a:lnTo>
                  <a:pt x="1412036" y="13893"/>
                </a:lnTo>
                <a:lnTo>
                  <a:pt x="1424749" y="15887"/>
                </a:lnTo>
                <a:lnTo>
                  <a:pt x="1419485" y="49441"/>
                </a:lnTo>
                <a:close/>
              </a:path>
              <a:path w="2451100" h="2419350">
                <a:moveTo>
                  <a:pt x="1419150" y="51574"/>
                </a:moveTo>
                <a:lnTo>
                  <a:pt x="1406474" y="51574"/>
                </a:lnTo>
                <a:lnTo>
                  <a:pt x="1391462" y="49415"/>
                </a:lnTo>
                <a:lnTo>
                  <a:pt x="1391704" y="49441"/>
                </a:lnTo>
                <a:lnTo>
                  <a:pt x="1419485" y="49441"/>
                </a:lnTo>
                <a:lnTo>
                  <a:pt x="1419150" y="51574"/>
                </a:lnTo>
                <a:close/>
              </a:path>
              <a:path w="2451100" h="2419350">
                <a:moveTo>
                  <a:pt x="1418843" y="53530"/>
                </a:moveTo>
                <a:lnTo>
                  <a:pt x="1406245" y="51549"/>
                </a:lnTo>
                <a:lnTo>
                  <a:pt x="1406474" y="51574"/>
                </a:lnTo>
                <a:lnTo>
                  <a:pt x="1419150" y="51574"/>
                </a:lnTo>
                <a:lnTo>
                  <a:pt x="1418843" y="53530"/>
                </a:lnTo>
                <a:close/>
              </a:path>
              <a:path w="2451100" h="2419350">
                <a:moveTo>
                  <a:pt x="1493785" y="61887"/>
                </a:moveTo>
                <a:lnTo>
                  <a:pt x="1464957" y="61887"/>
                </a:lnTo>
                <a:lnTo>
                  <a:pt x="1455648" y="60071"/>
                </a:lnTo>
                <a:lnTo>
                  <a:pt x="1462963" y="22682"/>
                </a:lnTo>
                <a:lnTo>
                  <a:pt x="1472387" y="24523"/>
                </a:lnTo>
                <a:lnTo>
                  <a:pt x="1487309" y="27635"/>
                </a:lnTo>
                <a:lnTo>
                  <a:pt x="1500708" y="30594"/>
                </a:lnTo>
                <a:lnTo>
                  <a:pt x="1493785" y="61887"/>
                </a:lnTo>
                <a:close/>
              </a:path>
              <a:path w="2451100" h="2419350">
                <a:moveTo>
                  <a:pt x="1492478" y="67792"/>
                </a:moveTo>
                <a:lnTo>
                  <a:pt x="1479194" y="64858"/>
                </a:lnTo>
                <a:lnTo>
                  <a:pt x="1464729" y="61849"/>
                </a:lnTo>
                <a:lnTo>
                  <a:pt x="1464957" y="61887"/>
                </a:lnTo>
                <a:lnTo>
                  <a:pt x="1493785" y="61887"/>
                </a:lnTo>
                <a:lnTo>
                  <a:pt x="1492478" y="67792"/>
                </a:lnTo>
                <a:close/>
              </a:path>
              <a:path w="2451100" h="2419350">
                <a:moveTo>
                  <a:pt x="1567236" y="78676"/>
                </a:moveTo>
                <a:lnTo>
                  <a:pt x="1536598" y="78676"/>
                </a:lnTo>
                <a:lnTo>
                  <a:pt x="1528813" y="76644"/>
                </a:lnTo>
                <a:lnTo>
                  <a:pt x="1538414" y="39776"/>
                </a:lnTo>
                <a:lnTo>
                  <a:pt x="1546326" y="41846"/>
                </a:lnTo>
                <a:lnTo>
                  <a:pt x="1560893" y="45834"/>
                </a:lnTo>
                <a:lnTo>
                  <a:pt x="1575815" y="50114"/>
                </a:lnTo>
                <a:lnTo>
                  <a:pt x="1567236" y="78676"/>
                </a:lnTo>
                <a:close/>
              </a:path>
              <a:path w="2451100" h="2419350">
                <a:moveTo>
                  <a:pt x="1566072" y="82550"/>
                </a:moveTo>
                <a:lnTo>
                  <a:pt x="1550733" y="82550"/>
                </a:lnTo>
                <a:lnTo>
                  <a:pt x="1536382" y="78625"/>
                </a:lnTo>
                <a:lnTo>
                  <a:pt x="1536598" y="78676"/>
                </a:lnTo>
                <a:lnTo>
                  <a:pt x="1567236" y="78676"/>
                </a:lnTo>
                <a:lnTo>
                  <a:pt x="1566072" y="82550"/>
                </a:lnTo>
                <a:close/>
              </a:path>
              <a:path w="2451100" h="2419350">
                <a:moveTo>
                  <a:pt x="1564863" y="86575"/>
                </a:moveTo>
                <a:lnTo>
                  <a:pt x="1550580" y="82508"/>
                </a:lnTo>
                <a:lnTo>
                  <a:pt x="1550733" y="82550"/>
                </a:lnTo>
                <a:lnTo>
                  <a:pt x="1566072" y="82550"/>
                </a:lnTo>
                <a:lnTo>
                  <a:pt x="1564863" y="86575"/>
                </a:lnTo>
                <a:close/>
              </a:path>
              <a:path w="2451100" h="2419350">
                <a:moveTo>
                  <a:pt x="1564855" y="86601"/>
                </a:moveTo>
                <a:close/>
              </a:path>
              <a:path w="2451100" h="2419350">
                <a:moveTo>
                  <a:pt x="1638214" y="104355"/>
                </a:moveTo>
                <a:lnTo>
                  <a:pt x="1620227" y="104346"/>
                </a:lnTo>
                <a:lnTo>
                  <a:pt x="1606283" y="99593"/>
                </a:lnTo>
                <a:lnTo>
                  <a:pt x="1600784" y="97802"/>
                </a:lnTo>
                <a:lnTo>
                  <a:pt x="1612633" y="61582"/>
                </a:lnTo>
                <a:lnTo>
                  <a:pt x="1618449" y="63500"/>
                </a:lnTo>
                <a:lnTo>
                  <a:pt x="1632648" y="68325"/>
                </a:lnTo>
                <a:lnTo>
                  <a:pt x="1646770" y="73329"/>
                </a:lnTo>
                <a:lnTo>
                  <a:pt x="1649298" y="74269"/>
                </a:lnTo>
                <a:lnTo>
                  <a:pt x="1638214" y="104355"/>
                </a:lnTo>
                <a:close/>
              </a:path>
              <a:path w="2451100" h="2419350">
                <a:moveTo>
                  <a:pt x="1636427" y="109207"/>
                </a:moveTo>
                <a:lnTo>
                  <a:pt x="1633931" y="109207"/>
                </a:lnTo>
                <a:lnTo>
                  <a:pt x="1620226" y="104346"/>
                </a:lnTo>
                <a:lnTo>
                  <a:pt x="1638214" y="104355"/>
                </a:lnTo>
                <a:lnTo>
                  <a:pt x="1636427" y="109207"/>
                </a:lnTo>
                <a:close/>
              </a:path>
              <a:path w="2451100" h="2419350">
                <a:moveTo>
                  <a:pt x="1636128" y="110020"/>
                </a:moveTo>
                <a:lnTo>
                  <a:pt x="1633715" y="109131"/>
                </a:lnTo>
                <a:lnTo>
                  <a:pt x="1633931" y="109207"/>
                </a:lnTo>
                <a:lnTo>
                  <a:pt x="1636427" y="109207"/>
                </a:lnTo>
                <a:lnTo>
                  <a:pt x="1636128" y="110020"/>
                </a:lnTo>
                <a:close/>
              </a:path>
              <a:path w="2451100" h="2419350">
                <a:moveTo>
                  <a:pt x="1709176" y="130187"/>
                </a:moveTo>
                <a:lnTo>
                  <a:pt x="1687855" y="130187"/>
                </a:lnTo>
                <a:lnTo>
                  <a:pt x="1674279" y="124625"/>
                </a:lnTo>
                <a:lnTo>
                  <a:pt x="1671294" y="123443"/>
                </a:lnTo>
                <a:lnTo>
                  <a:pt x="1685328" y="88023"/>
                </a:lnTo>
                <a:lnTo>
                  <a:pt x="1688630" y="89331"/>
                </a:lnTo>
                <a:lnTo>
                  <a:pt x="1702422" y="94983"/>
                </a:lnTo>
                <a:lnTo>
                  <a:pt x="1716125" y="100799"/>
                </a:lnTo>
                <a:lnTo>
                  <a:pt x="1721104" y="102997"/>
                </a:lnTo>
                <a:lnTo>
                  <a:pt x="1709176" y="130187"/>
                </a:lnTo>
                <a:close/>
              </a:path>
              <a:path w="2451100" h="2419350">
                <a:moveTo>
                  <a:pt x="1706702" y="135826"/>
                </a:moveTo>
                <a:lnTo>
                  <a:pt x="1701126" y="135826"/>
                </a:lnTo>
                <a:lnTo>
                  <a:pt x="1687668" y="130111"/>
                </a:lnTo>
                <a:lnTo>
                  <a:pt x="1687855" y="130187"/>
                </a:lnTo>
                <a:lnTo>
                  <a:pt x="1709176" y="130187"/>
                </a:lnTo>
                <a:lnTo>
                  <a:pt x="1706702" y="135826"/>
                </a:lnTo>
                <a:close/>
              </a:path>
              <a:path w="2451100" h="2419350">
                <a:moveTo>
                  <a:pt x="1705800" y="137883"/>
                </a:moveTo>
                <a:lnTo>
                  <a:pt x="1701092" y="135811"/>
                </a:lnTo>
                <a:lnTo>
                  <a:pt x="1706702" y="135826"/>
                </a:lnTo>
                <a:lnTo>
                  <a:pt x="1705800" y="137883"/>
                </a:lnTo>
                <a:close/>
              </a:path>
              <a:path w="2451100" h="2419350">
                <a:moveTo>
                  <a:pt x="1781990" y="153669"/>
                </a:moveTo>
                <a:lnTo>
                  <a:pt x="1740458" y="153669"/>
                </a:lnTo>
                <a:lnTo>
                  <a:pt x="1740052" y="153479"/>
                </a:lnTo>
                <a:lnTo>
                  <a:pt x="1756206" y="118973"/>
                </a:lnTo>
                <a:lnTo>
                  <a:pt x="1756714" y="119202"/>
                </a:lnTo>
                <a:lnTo>
                  <a:pt x="1770062" y="125653"/>
                </a:lnTo>
                <a:lnTo>
                  <a:pt x="1783321" y="132257"/>
                </a:lnTo>
                <a:lnTo>
                  <a:pt x="1790966" y="136182"/>
                </a:lnTo>
                <a:lnTo>
                  <a:pt x="1781990" y="153669"/>
                </a:lnTo>
                <a:close/>
              </a:path>
              <a:path w="2451100" h="2419350">
                <a:moveTo>
                  <a:pt x="1775503" y="166306"/>
                </a:moveTo>
                <a:lnTo>
                  <a:pt x="1766239" y="166306"/>
                </a:lnTo>
                <a:lnTo>
                  <a:pt x="1753184" y="159816"/>
                </a:lnTo>
                <a:lnTo>
                  <a:pt x="1740270" y="153581"/>
                </a:lnTo>
                <a:lnTo>
                  <a:pt x="1740458" y="153669"/>
                </a:lnTo>
                <a:lnTo>
                  <a:pt x="1781990" y="153669"/>
                </a:lnTo>
                <a:lnTo>
                  <a:pt x="1775503" y="166306"/>
                </a:lnTo>
                <a:close/>
              </a:path>
              <a:path w="2451100" h="2419350">
                <a:moveTo>
                  <a:pt x="1773567" y="170078"/>
                </a:moveTo>
                <a:lnTo>
                  <a:pt x="1766023" y="166204"/>
                </a:lnTo>
                <a:lnTo>
                  <a:pt x="1766239" y="166306"/>
                </a:lnTo>
                <a:lnTo>
                  <a:pt x="1775503" y="166306"/>
                </a:lnTo>
                <a:lnTo>
                  <a:pt x="1773567" y="170078"/>
                </a:lnTo>
                <a:close/>
              </a:path>
              <a:path w="2451100" h="2419350">
                <a:moveTo>
                  <a:pt x="1846944" y="193370"/>
                </a:moveTo>
                <a:lnTo>
                  <a:pt x="1816709" y="193370"/>
                </a:lnTo>
                <a:lnTo>
                  <a:pt x="1806574" y="187706"/>
                </a:lnTo>
                <a:lnTo>
                  <a:pt x="1825180" y="154444"/>
                </a:lnTo>
                <a:lnTo>
                  <a:pt x="1835404" y="160172"/>
                </a:lnTo>
                <a:lnTo>
                  <a:pt x="1848192" y="167525"/>
                </a:lnTo>
                <a:lnTo>
                  <a:pt x="1858594" y="173685"/>
                </a:lnTo>
                <a:lnTo>
                  <a:pt x="1846944" y="193370"/>
                </a:lnTo>
                <a:close/>
              </a:path>
              <a:path w="2451100" h="2419350">
                <a:moveTo>
                  <a:pt x="1842728" y="200494"/>
                </a:moveTo>
                <a:lnTo>
                  <a:pt x="1829092" y="200494"/>
                </a:lnTo>
                <a:lnTo>
                  <a:pt x="1816551" y="193281"/>
                </a:lnTo>
                <a:lnTo>
                  <a:pt x="1816709" y="193370"/>
                </a:lnTo>
                <a:lnTo>
                  <a:pt x="1846944" y="193370"/>
                </a:lnTo>
                <a:lnTo>
                  <a:pt x="1842728" y="200494"/>
                </a:lnTo>
                <a:close/>
              </a:path>
              <a:path w="2451100" h="2419350">
                <a:moveTo>
                  <a:pt x="1839188" y="206476"/>
                </a:moveTo>
                <a:lnTo>
                  <a:pt x="1828888" y="200380"/>
                </a:lnTo>
                <a:lnTo>
                  <a:pt x="1829092" y="200494"/>
                </a:lnTo>
                <a:lnTo>
                  <a:pt x="1842728" y="200494"/>
                </a:lnTo>
                <a:lnTo>
                  <a:pt x="1839188" y="206476"/>
                </a:lnTo>
                <a:close/>
              </a:path>
              <a:path w="2451100" h="2419350">
                <a:moveTo>
                  <a:pt x="1908138" y="238251"/>
                </a:moveTo>
                <a:lnTo>
                  <a:pt x="1889556" y="238251"/>
                </a:lnTo>
                <a:lnTo>
                  <a:pt x="1877466" y="230301"/>
                </a:lnTo>
                <a:lnTo>
                  <a:pt x="1871014" y="226161"/>
                </a:lnTo>
                <a:lnTo>
                  <a:pt x="1891576" y="194081"/>
                </a:lnTo>
                <a:lnTo>
                  <a:pt x="1898319" y="198412"/>
                </a:lnTo>
                <a:lnTo>
                  <a:pt x="1910600" y="206489"/>
                </a:lnTo>
                <a:lnTo>
                  <a:pt x="1923910" y="215493"/>
                </a:lnTo>
                <a:lnTo>
                  <a:pt x="1908138" y="238251"/>
                </a:lnTo>
                <a:close/>
              </a:path>
              <a:path w="2451100" h="2419350">
                <a:moveTo>
                  <a:pt x="1902619" y="246214"/>
                </a:moveTo>
                <a:lnTo>
                  <a:pt x="1901355" y="246214"/>
                </a:lnTo>
                <a:lnTo>
                  <a:pt x="1889466" y="238192"/>
                </a:lnTo>
                <a:lnTo>
                  <a:pt x="1908138" y="238251"/>
                </a:lnTo>
                <a:lnTo>
                  <a:pt x="1902619" y="246214"/>
                </a:lnTo>
                <a:close/>
              </a:path>
              <a:path w="2451100" h="2419350">
                <a:moveTo>
                  <a:pt x="1902206" y="246811"/>
                </a:moveTo>
                <a:lnTo>
                  <a:pt x="1901164" y="246087"/>
                </a:lnTo>
                <a:lnTo>
                  <a:pt x="1901355" y="246214"/>
                </a:lnTo>
                <a:lnTo>
                  <a:pt x="1902619" y="246214"/>
                </a:lnTo>
                <a:lnTo>
                  <a:pt x="1902206" y="246811"/>
                </a:lnTo>
                <a:close/>
              </a:path>
              <a:path w="2451100" h="2419350">
                <a:moveTo>
                  <a:pt x="1978645" y="270929"/>
                </a:moveTo>
                <a:lnTo>
                  <a:pt x="1936114" y="270929"/>
                </a:lnTo>
                <a:lnTo>
                  <a:pt x="1932914" y="268592"/>
                </a:lnTo>
                <a:lnTo>
                  <a:pt x="1955355" y="237807"/>
                </a:lnTo>
                <a:lnTo>
                  <a:pt x="1958644" y="240207"/>
                </a:lnTo>
                <a:lnTo>
                  <a:pt x="1970379" y="248983"/>
                </a:lnTo>
                <a:lnTo>
                  <a:pt x="1982012" y="257886"/>
                </a:lnTo>
                <a:lnTo>
                  <a:pt x="1986267" y="261226"/>
                </a:lnTo>
                <a:lnTo>
                  <a:pt x="1978645" y="270929"/>
                </a:lnTo>
                <a:close/>
              </a:path>
              <a:path w="2451100" h="2419350">
                <a:moveTo>
                  <a:pt x="1971971" y="279425"/>
                </a:moveTo>
                <a:lnTo>
                  <a:pt x="1947494" y="279425"/>
                </a:lnTo>
                <a:lnTo>
                  <a:pt x="1935961" y="270817"/>
                </a:lnTo>
                <a:lnTo>
                  <a:pt x="1936114" y="270929"/>
                </a:lnTo>
                <a:lnTo>
                  <a:pt x="1978645" y="270929"/>
                </a:lnTo>
                <a:lnTo>
                  <a:pt x="1971971" y="279425"/>
                </a:lnTo>
                <a:close/>
              </a:path>
              <a:path w="2451100" h="2419350">
                <a:moveTo>
                  <a:pt x="1965188" y="288061"/>
                </a:moveTo>
                <a:lnTo>
                  <a:pt x="1958757" y="288059"/>
                </a:lnTo>
                <a:lnTo>
                  <a:pt x="1947303" y="279298"/>
                </a:lnTo>
                <a:lnTo>
                  <a:pt x="1947494" y="279425"/>
                </a:lnTo>
                <a:lnTo>
                  <a:pt x="1971971" y="279425"/>
                </a:lnTo>
                <a:lnTo>
                  <a:pt x="1965188" y="288061"/>
                </a:lnTo>
                <a:close/>
              </a:path>
              <a:path w="2451100" h="2419350">
                <a:moveTo>
                  <a:pt x="1962734" y="291185"/>
                </a:moveTo>
                <a:lnTo>
                  <a:pt x="1958757" y="288059"/>
                </a:lnTo>
                <a:lnTo>
                  <a:pt x="1965188" y="288061"/>
                </a:lnTo>
                <a:lnTo>
                  <a:pt x="1962734" y="291185"/>
                </a:lnTo>
                <a:close/>
              </a:path>
              <a:path w="2451100" h="2419350">
                <a:moveTo>
                  <a:pt x="2033998" y="323888"/>
                </a:moveTo>
                <a:lnTo>
                  <a:pt x="2002739" y="323888"/>
                </a:lnTo>
                <a:lnTo>
                  <a:pt x="1991855" y="314693"/>
                </a:lnTo>
                <a:lnTo>
                  <a:pt x="2016429" y="285584"/>
                </a:lnTo>
                <a:lnTo>
                  <a:pt x="2027402" y="294855"/>
                </a:lnTo>
                <a:lnTo>
                  <a:pt x="2038464" y="304419"/>
                </a:lnTo>
                <a:lnTo>
                  <a:pt x="2045627" y="310769"/>
                </a:lnTo>
                <a:lnTo>
                  <a:pt x="2033998" y="323888"/>
                </a:lnTo>
                <a:close/>
              </a:path>
              <a:path w="2451100" h="2419350">
                <a:moveTo>
                  <a:pt x="2025780" y="333159"/>
                </a:moveTo>
                <a:lnTo>
                  <a:pt x="2013458" y="333159"/>
                </a:lnTo>
                <a:lnTo>
                  <a:pt x="2002671" y="323830"/>
                </a:lnTo>
                <a:lnTo>
                  <a:pt x="2033998" y="323888"/>
                </a:lnTo>
                <a:lnTo>
                  <a:pt x="2025780" y="333159"/>
                </a:lnTo>
                <a:close/>
              </a:path>
              <a:path w="2451100" h="2419350">
                <a:moveTo>
                  <a:pt x="2020354" y="339280"/>
                </a:moveTo>
                <a:lnTo>
                  <a:pt x="2013280" y="333006"/>
                </a:lnTo>
                <a:lnTo>
                  <a:pt x="2013458" y="333159"/>
                </a:lnTo>
                <a:lnTo>
                  <a:pt x="2025780" y="333159"/>
                </a:lnTo>
                <a:lnTo>
                  <a:pt x="2020354" y="339280"/>
                </a:lnTo>
                <a:close/>
              </a:path>
              <a:path w="2451100" h="2419350">
                <a:moveTo>
                  <a:pt x="2074837" y="390893"/>
                </a:moveTo>
                <a:lnTo>
                  <a:pt x="2065134" y="381203"/>
                </a:lnTo>
                <a:lnTo>
                  <a:pt x="2054999" y="371322"/>
                </a:lnTo>
                <a:lnTo>
                  <a:pt x="2047913" y="364578"/>
                </a:lnTo>
                <a:lnTo>
                  <a:pt x="2074189" y="336994"/>
                </a:lnTo>
                <a:lnTo>
                  <a:pt x="2081517" y="343966"/>
                </a:lnTo>
                <a:lnTo>
                  <a:pt x="2091969" y="354164"/>
                </a:lnTo>
                <a:lnTo>
                  <a:pt x="2101761" y="363943"/>
                </a:lnTo>
                <a:lnTo>
                  <a:pt x="2074837" y="390893"/>
                </a:lnTo>
                <a:close/>
              </a:path>
              <a:path w="2451100" h="2419350">
                <a:moveTo>
                  <a:pt x="2153044" y="422059"/>
                </a:moveTo>
                <a:lnTo>
                  <a:pt x="2104605" y="422059"/>
                </a:lnTo>
                <a:lnTo>
                  <a:pt x="2100732" y="417906"/>
                </a:lnTo>
                <a:lnTo>
                  <a:pt x="2128608" y="391922"/>
                </a:lnTo>
                <a:lnTo>
                  <a:pt x="2132545" y="396163"/>
                </a:lnTo>
                <a:lnTo>
                  <a:pt x="2142375" y="406958"/>
                </a:lnTo>
                <a:lnTo>
                  <a:pt x="2152111" y="417906"/>
                </a:lnTo>
                <a:lnTo>
                  <a:pt x="2154567" y="420738"/>
                </a:lnTo>
                <a:lnTo>
                  <a:pt x="2153044" y="422059"/>
                </a:lnTo>
                <a:close/>
              </a:path>
              <a:path w="2451100" h="2419350">
                <a:moveTo>
                  <a:pt x="2128793" y="443090"/>
                </a:moveTo>
                <a:lnTo>
                  <a:pt x="2123516" y="443090"/>
                </a:lnTo>
                <a:lnTo>
                  <a:pt x="2113965" y="432346"/>
                </a:lnTo>
                <a:lnTo>
                  <a:pt x="2104515" y="421961"/>
                </a:lnTo>
                <a:lnTo>
                  <a:pt x="2153044" y="422059"/>
                </a:lnTo>
                <a:lnTo>
                  <a:pt x="2128793" y="443090"/>
                </a:lnTo>
                <a:close/>
              </a:path>
              <a:path w="2451100" h="2419350">
                <a:moveTo>
                  <a:pt x="2125776" y="445706"/>
                </a:moveTo>
                <a:lnTo>
                  <a:pt x="2123363" y="442925"/>
                </a:lnTo>
                <a:lnTo>
                  <a:pt x="2123516" y="443090"/>
                </a:lnTo>
                <a:lnTo>
                  <a:pt x="2128793" y="443090"/>
                </a:lnTo>
                <a:lnTo>
                  <a:pt x="2125776" y="445706"/>
                </a:lnTo>
                <a:close/>
              </a:path>
              <a:path w="2451100" h="2419350">
                <a:moveTo>
                  <a:pt x="2181344" y="497611"/>
                </a:moveTo>
                <a:lnTo>
                  <a:pt x="2168550" y="497611"/>
                </a:lnTo>
                <a:lnTo>
                  <a:pt x="2159660" y="486321"/>
                </a:lnTo>
                <a:lnTo>
                  <a:pt x="2150783" y="475297"/>
                </a:lnTo>
                <a:lnTo>
                  <a:pt x="2150071" y="474446"/>
                </a:lnTo>
                <a:lnTo>
                  <a:pt x="2179446" y="450189"/>
                </a:lnTo>
                <a:lnTo>
                  <a:pt x="2180374" y="451307"/>
                </a:lnTo>
                <a:lnTo>
                  <a:pt x="2189543" y="462673"/>
                </a:lnTo>
                <a:lnTo>
                  <a:pt x="2198573" y="474154"/>
                </a:lnTo>
                <a:lnTo>
                  <a:pt x="2203513" y="480593"/>
                </a:lnTo>
                <a:lnTo>
                  <a:pt x="2181344" y="497611"/>
                </a:lnTo>
                <a:close/>
              </a:path>
              <a:path w="2451100" h="2419350">
                <a:moveTo>
                  <a:pt x="2173287" y="503796"/>
                </a:moveTo>
                <a:lnTo>
                  <a:pt x="2168421" y="497447"/>
                </a:lnTo>
                <a:lnTo>
                  <a:pt x="2168550" y="497611"/>
                </a:lnTo>
                <a:lnTo>
                  <a:pt x="2181344" y="497611"/>
                </a:lnTo>
                <a:lnTo>
                  <a:pt x="2173287" y="503796"/>
                </a:lnTo>
                <a:close/>
              </a:path>
              <a:path w="2451100" h="2419350">
                <a:moveTo>
                  <a:pt x="2217013" y="564781"/>
                </a:moveTo>
                <a:lnTo>
                  <a:pt x="2210130" y="554583"/>
                </a:lnTo>
                <a:lnTo>
                  <a:pt x="2202065" y="542950"/>
                </a:lnTo>
                <a:lnTo>
                  <a:pt x="2195575" y="533844"/>
                </a:lnTo>
                <a:lnTo>
                  <a:pt x="2226614" y="511746"/>
                </a:lnTo>
                <a:lnTo>
                  <a:pt x="2233307" y="521144"/>
                </a:lnTo>
                <a:lnTo>
                  <a:pt x="2241638" y="533158"/>
                </a:lnTo>
                <a:lnTo>
                  <a:pt x="2248585" y="543445"/>
                </a:lnTo>
                <a:lnTo>
                  <a:pt x="2217013" y="564781"/>
                </a:lnTo>
                <a:close/>
              </a:path>
              <a:path w="2451100" h="2419350">
                <a:moveTo>
                  <a:pt x="2259364" y="626656"/>
                </a:moveTo>
                <a:lnTo>
                  <a:pt x="2255723" y="626656"/>
                </a:lnTo>
                <a:lnTo>
                  <a:pt x="2248382" y="614235"/>
                </a:lnTo>
                <a:lnTo>
                  <a:pt x="2241016" y="602119"/>
                </a:lnTo>
                <a:lnTo>
                  <a:pt x="2237320" y="596188"/>
                </a:lnTo>
                <a:lnTo>
                  <a:pt x="2269642" y="576021"/>
                </a:lnTo>
                <a:lnTo>
                  <a:pt x="2273515" y="582231"/>
                </a:lnTo>
                <a:lnTo>
                  <a:pt x="2281123" y="594753"/>
                </a:lnTo>
                <a:lnTo>
                  <a:pt x="2288578" y="607377"/>
                </a:lnTo>
                <a:lnTo>
                  <a:pt x="2289657" y="609244"/>
                </a:lnTo>
                <a:lnTo>
                  <a:pt x="2259364" y="626656"/>
                </a:lnTo>
                <a:close/>
              </a:path>
              <a:path w="2451100" h="2419350">
                <a:moveTo>
                  <a:pt x="2256624" y="628230"/>
                </a:moveTo>
                <a:lnTo>
                  <a:pt x="2255596" y="626452"/>
                </a:lnTo>
                <a:lnTo>
                  <a:pt x="2255723" y="626656"/>
                </a:lnTo>
                <a:lnTo>
                  <a:pt x="2259364" y="626656"/>
                </a:lnTo>
                <a:lnTo>
                  <a:pt x="2256624" y="628230"/>
                </a:lnTo>
                <a:close/>
              </a:path>
              <a:path w="2451100" h="2419350">
                <a:moveTo>
                  <a:pt x="2319479" y="663867"/>
                </a:moveTo>
                <a:lnTo>
                  <a:pt x="2276500" y="663867"/>
                </a:lnTo>
                <a:lnTo>
                  <a:pt x="2274976" y="661085"/>
                </a:lnTo>
                <a:lnTo>
                  <a:pt x="2308466" y="642912"/>
                </a:lnTo>
                <a:lnTo>
                  <a:pt x="2310041" y="645795"/>
                </a:lnTo>
                <a:lnTo>
                  <a:pt x="2316886" y="658799"/>
                </a:lnTo>
                <a:lnTo>
                  <a:pt x="2319479" y="663867"/>
                </a:lnTo>
                <a:close/>
              </a:path>
              <a:path w="2451100" h="2419350">
                <a:moveTo>
                  <a:pt x="2292159" y="694296"/>
                </a:moveTo>
                <a:lnTo>
                  <a:pt x="2289492" y="688911"/>
                </a:lnTo>
                <a:lnTo>
                  <a:pt x="2283015" y="676249"/>
                </a:lnTo>
                <a:lnTo>
                  <a:pt x="2276386" y="663663"/>
                </a:lnTo>
                <a:lnTo>
                  <a:pt x="2276500" y="663867"/>
                </a:lnTo>
                <a:lnTo>
                  <a:pt x="2319479" y="663867"/>
                </a:lnTo>
                <a:lnTo>
                  <a:pt x="2323579" y="671880"/>
                </a:lnTo>
                <a:lnTo>
                  <a:pt x="2326297" y="677367"/>
                </a:lnTo>
                <a:lnTo>
                  <a:pt x="2292159" y="694296"/>
                </a:lnTo>
                <a:close/>
              </a:path>
              <a:path w="2451100" h="2419350">
                <a:moveTo>
                  <a:pt x="2323376" y="762508"/>
                </a:moveTo>
                <a:lnTo>
                  <a:pt x="2319604" y="753554"/>
                </a:lnTo>
                <a:lnTo>
                  <a:pt x="2313889" y="740460"/>
                </a:lnTo>
                <a:lnTo>
                  <a:pt x="2308288" y="728040"/>
                </a:lnTo>
                <a:lnTo>
                  <a:pt x="2343022" y="712381"/>
                </a:lnTo>
                <a:lnTo>
                  <a:pt x="2348763" y="725119"/>
                </a:lnTo>
                <a:lnTo>
                  <a:pt x="2354668" y="738657"/>
                </a:lnTo>
                <a:lnTo>
                  <a:pt x="2358478" y="747712"/>
                </a:lnTo>
                <a:lnTo>
                  <a:pt x="2323376" y="762508"/>
                </a:lnTo>
                <a:close/>
              </a:path>
              <a:path w="2451100" h="2419350">
                <a:moveTo>
                  <a:pt x="2381486" y="806958"/>
                </a:moveTo>
                <a:lnTo>
                  <a:pt x="2340940" y="806958"/>
                </a:lnTo>
                <a:lnTo>
                  <a:pt x="2337257" y="797229"/>
                </a:lnTo>
                <a:lnTo>
                  <a:pt x="2372893" y="783755"/>
                </a:lnTo>
                <a:lnTo>
                  <a:pt x="2376614" y="793597"/>
                </a:lnTo>
                <a:lnTo>
                  <a:pt x="2381486" y="806958"/>
                </a:lnTo>
                <a:close/>
              </a:path>
              <a:path w="2451100" h="2419350">
                <a:moveTo>
                  <a:pt x="2350096" y="832586"/>
                </a:moveTo>
                <a:lnTo>
                  <a:pt x="2345680" y="820013"/>
                </a:lnTo>
                <a:lnTo>
                  <a:pt x="2340851" y="806742"/>
                </a:lnTo>
                <a:lnTo>
                  <a:pt x="2340940" y="806958"/>
                </a:lnTo>
                <a:lnTo>
                  <a:pt x="2381486" y="806958"/>
                </a:lnTo>
                <a:lnTo>
                  <a:pt x="2386050" y="820013"/>
                </a:lnTo>
                <a:lnTo>
                  <a:pt x="2350096" y="832586"/>
                </a:lnTo>
                <a:close/>
              </a:path>
              <a:path w="2451100" h="2419350">
                <a:moveTo>
                  <a:pt x="2376107" y="902957"/>
                </a:moveTo>
                <a:lnTo>
                  <a:pt x="2371839" y="902957"/>
                </a:lnTo>
                <a:lnTo>
                  <a:pt x="2367864" y="888796"/>
                </a:lnTo>
                <a:lnTo>
                  <a:pt x="2363774" y="874941"/>
                </a:lnTo>
                <a:lnTo>
                  <a:pt x="2361679" y="868133"/>
                </a:lnTo>
                <a:lnTo>
                  <a:pt x="2398077" y="856907"/>
                </a:lnTo>
                <a:lnTo>
                  <a:pt x="2400287" y="864057"/>
                </a:lnTo>
                <a:lnTo>
                  <a:pt x="2404503" y="878382"/>
                </a:lnTo>
                <a:lnTo>
                  <a:pt x="2408555" y="892771"/>
                </a:lnTo>
                <a:lnTo>
                  <a:pt x="2408923" y="894181"/>
                </a:lnTo>
                <a:lnTo>
                  <a:pt x="2376107" y="902957"/>
                </a:lnTo>
                <a:close/>
              </a:path>
              <a:path w="2451100" h="2419350">
                <a:moveTo>
                  <a:pt x="2372118" y="904024"/>
                </a:moveTo>
                <a:lnTo>
                  <a:pt x="2371786" y="902770"/>
                </a:lnTo>
                <a:lnTo>
                  <a:pt x="2371839" y="902957"/>
                </a:lnTo>
                <a:lnTo>
                  <a:pt x="2376107" y="902957"/>
                </a:lnTo>
                <a:lnTo>
                  <a:pt x="2372118" y="904024"/>
                </a:lnTo>
                <a:close/>
              </a:path>
              <a:path w="2451100" h="2419350">
                <a:moveTo>
                  <a:pt x="2424735" y="959358"/>
                </a:moveTo>
                <a:lnTo>
                  <a:pt x="2385771" y="959358"/>
                </a:lnTo>
                <a:lnTo>
                  <a:pt x="2382494" y="944930"/>
                </a:lnTo>
                <a:lnTo>
                  <a:pt x="2381427" y="940473"/>
                </a:lnTo>
                <a:lnTo>
                  <a:pt x="2418461" y="931557"/>
                </a:lnTo>
                <a:lnTo>
                  <a:pt x="2419616" y="936371"/>
                </a:lnTo>
                <a:lnTo>
                  <a:pt x="2422956" y="951039"/>
                </a:lnTo>
                <a:lnTo>
                  <a:pt x="2424735" y="959358"/>
                </a:lnTo>
                <a:close/>
              </a:path>
              <a:path w="2451100" h="2419350">
                <a:moveTo>
                  <a:pt x="2406182" y="973620"/>
                </a:moveTo>
                <a:lnTo>
                  <a:pt x="2388831" y="973620"/>
                </a:lnTo>
                <a:lnTo>
                  <a:pt x="2385739" y="959219"/>
                </a:lnTo>
                <a:lnTo>
                  <a:pt x="2385771" y="959358"/>
                </a:lnTo>
                <a:lnTo>
                  <a:pt x="2424735" y="959358"/>
                </a:lnTo>
                <a:lnTo>
                  <a:pt x="2426106" y="965771"/>
                </a:lnTo>
                <a:lnTo>
                  <a:pt x="2426855" y="969467"/>
                </a:lnTo>
                <a:lnTo>
                  <a:pt x="2406182" y="973620"/>
                </a:lnTo>
                <a:close/>
              </a:path>
              <a:path w="2451100" h="2419350">
                <a:moveTo>
                  <a:pt x="2389492" y="976972"/>
                </a:moveTo>
                <a:lnTo>
                  <a:pt x="2388781" y="973391"/>
                </a:lnTo>
                <a:lnTo>
                  <a:pt x="2388831" y="973620"/>
                </a:lnTo>
                <a:lnTo>
                  <a:pt x="2406182" y="973620"/>
                </a:lnTo>
                <a:lnTo>
                  <a:pt x="2389492" y="976972"/>
                </a:lnTo>
                <a:close/>
              </a:path>
              <a:path w="2451100" h="2419350">
                <a:moveTo>
                  <a:pt x="2437771" y="1031303"/>
                </a:moveTo>
                <a:lnTo>
                  <a:pt x="2399258" y="1031303"/>
                </a:lnTo>
                <a:lnTo>
                  <a:pt x="2396883" y="1016558"/>
                </a:lnTo>
                <a:lnTo>
                  <a:pt x="2396426" y="1013942"/>
                </a:lnTo>
                <a:lnTo>
                  <a:pt x="2433955" y="1007389"/>
                </a:lnTo>
                <a:lnTo>
                  <a:pt x="2434475" y="1010361"/>
                </a:lnTo>
                <a:lnTo>
                  <a:pt x="2436888" y="1025359"/>
                </a:lnTo>
                <a:lnTo>
                  <a:pt x="2437771" y="1031303"/>
                </a:lnTo>
                <a:close/>
              </a:path>
              <a:path w="2451100" h="2419350">
                <a:moveTo>
                  <a:pt x="2439096" y="1045870"/>
                </a:moveTo>
                <a:lnTo>
                  <a:pt x="2401417" y="1045870"/>
                </a:lnTo>
                <a:lnTo>
                  <a:pt x="2399229" y="1031122"/>
                </a:lnTo>
                <a:lnTo>
                  <a:pt x="2399258" y="1031303"/>
                </a:lnTo>
                <a:lnTo>
                  <a:pt x="2437771" y="1031303"/>
                </a:lnTo>
                <a:lnTo>
                  <a:pt x="2439123" y="1040409"/>
                </a:lnTo>
                <a:lnTo>
                  <a:pt x="2439847" y="1045768"/>
                </a:lnTo>
                <a:lnTo>
                  <a:pt x="2439096" y="1045870"/>
                </a:lnTo>
                <a:close/>
              </a:path>
              <a:path w="2451100" h="2419350">
                <a:moveTo>
                  <a:pt x="2402090" y="1050874"/>
                </a:moveTo>
                <a:lnTo>
                  <a:pt x="2401379" y="1045629"/>
                </a:lnTo>
                <a:lnTo>
                  <a:pt x="2401417" y="1045870"/>
                </a:lnTo>
                <a:lnTo>
                  <a:pt x="2439096" y="1045870"/>
                </a:lnTo>
                <a:lnTo>
                  <a:pt x="2402090" y="1050874"/>
                </a:lnTo>
                <a:close/>
              </a:path>
              <a:path w="2451100" h="2419350">
                <a:moveTo>
                  <a:pt x="2445074" y="1089926"/>
                </a:moveTo>
                <a:lnTo>
                  <a:pt x="2406802" y="1089926"/>
                </a:lnTo>
                <a:lnTo>
                  <a:pt x="2406611" y="1088212"/>
                </a:lnTo>
                <a:lnTo>
                  <a:pt x="2444483" y="1084072"/>
                </a:lnTo>
                <a:lnTo>
                  <a:pt x="2444686" y="1085900"/>
                </a:lnTo>
                <a:lnTo>
                  <a:pt x="2445074" y="1089926"/>
                </a:lnTo>
                <a:close/>
              </a:path>
              <a:path w="2451100" h="2419350">
                <a:moveTo>
                  <a:pt x="2446455" y="1104722"/>
                </a:moveTo>
                <a:lnTo>
                  <a:pt x="2408224" y="1104722"/>
                </a:lnTo>
                <a:lnTo>
                  <a:pt x="2406786" y="1089780"/>
                </a:lnTo>
                <a:lnTo>
                  <a:pt x="2406802" y="1089926"/>
                </a:lnTo>
                <a:lnTo>
                  <a:pt x="2445074" y="1089926"/>
                </a:lnTo>
                <a:lnTo>
                  <a:pt x="2446159" y="1101178"/>
                </a:lnTo>
                <a:lnTo>
                  <a:pt x="2446455" y="1104722"/>
                </a:lnTo>
                <a:close/>
              </a:path>
              <a:path w="2451100" h="2419350">
                <a:moveTo>
                  <a:pt x="2447659" y="1119568"/>
                </a:moveTo>
                <a:lnTo>
                  <a:pt x="2409469" y="1119568"/>
                </a:lnTo>
                <a:lnTo>
                  <a:pt x="2408199" y="1104480"/>
                </a:lnTo>
                <a:lnTo>
                  <a:pt x="2408224" y="1104722"/>
                </a:lnTo>
                <a:lnTo>
                  <a:pt x="2446455" y="1104722"/>
                </a:lnTo>
                <a:lnTo>
                  <a:pt x="2447442" y="1116520"/>
                </a:lnTo>
                <a:lnTo>
                  <a:pt x="2447659" y="1119568"/>
                </a:lnTo>
                <a:close/>
              </a:path>
              <a:path w="2451100" h="2419350">
                <a:moveTo>
                  <a:pt x="2409875" y="1125435"/>
                </a:moveTo>
                <a:lnTo>
                  <a:pt x="2409443" y="1119327"/>
                </a:lnTo>
                <a:lnTo>
                  <a:pt x="2409469" y="1119568"/>
                </a:lnTo>
                <a:lnTo>
                  <a:pt x="2447659" y="1119568"/>
                </a:lnTo>
                <a:lnTo>
                  <a:pt x="2447886" y="1122756"/>
                </a:lnTo>
                <a:lnTo>
                  <a:pt x="2409875" y="1125435"/>
                </a:lnTo>
                <a:close/>
              </a:path>
              <a:path w="2451100" h="2419350">
                <a:moveTo>
                  <a:pt x="2412860" y="1200340"/>
                </a:moveTo>
                <a:lnTo>
                  <a:pt x="2412810" y="1193952"/>
                </a:lnTo>
                <a:lnTo>
                  <a:pt x="2412530" y="1179220"/>
                </a:lnTo>
                <a:lnTo>
                  <a:pt x="2412047" y="1164170"/>
                </a:lnTo>
                <a:lnTo>
                  <a:pt x="2411984" y="1162989"/>
                </a:lnTo>
                <a:lnTo>
                  <a:pt x="2450045" y="1161275"/>
                </a:lnTo>
                <a:lnTo>
                  <a:pt x="2450172" y="1164412"/>
                </a:lnTo>
                <a:lnTo>
                  <a:pt x="2450638" y="1179461"/>
                </a:lnTo>
                <a:lnTo>
                  <a:pt x="2450922" y="1193952"/>
                </a:lnTo>
                <a:lnTo>
                  <a:pt x="2450960" y="1200099"/>
                </a:lnTo>
                <a:lnTo>
                  <a:pt x="2412860" y="1200340"/>
                </a:lnTo>
                <a:close/>
              </a:path>
              <a:path w="2451100" h="2419350">
                <a:moveTo>
                  <a:pt x="2412047" y="1164412"/>
                </a:moveTo>
                <a:lnTo>
                  <a:pt x="2412036" y="1164170"/>
                </a:lnTo>
                <a:lnTo>
                  <a:pt x="2412047" y="1164412"/>
                </a:lnTo>
                <a:close/>
              </a:path>
              <a:path w="2451100" h="2419350">
                <a:moveTo>
                  <a:pt x="2412530" y="1179461"/>
                </a:moveTo>
                <a:lnTo>
                  <a:pt x="2412522" y="1179220"/>
                </a:lnTo>
                <a:lnTo>
                  <a:pt x="2412530" y="1179461"/>
                </a:lnTo>
                <a:close/>
              </a:path>
              <a:path w="2451100" h="2419350">
                <a:moveTo>
                  <a:pt x="2412822" y="1194562"/>
                </a:moveTo>
                <a:lnTo>
                  <a:pt x="2412817" y="1194320"/>
                </a:lnTo>
                <a:lnTo>
                  <a:pt x="2412822" y="1194562"/>
                </a:lnTo>
                <a:close/>
              </a:path>
              <a:path w="2451100" h="2419350">
                <a:moveTo>
                  <a:pt x="2450632" y="1239939"/>
                </a:moveTo>
                <a:lnTo>
                  <a:pt x="2412530" y="1239939"/>
                </a:lnTo>
                <a:lnTo>
                  <a:pt x="2412568" y="1237945"/>
                </a:lnTo>
                <a:lnTo>
                  <a:pt x="2450655" y="1238681"/>
                </a:lnTo>
                <a:lnTo>
                  <a:pt x="2450632" y="1239939"/>
                </a:lnTo>
                <a:close/>
              </a:path>
              <a:path w="2451100" h="2419350">
                <a:moveTo>
                  <a:pt x="2450165" y="1254988"/>
                </a:moveTo>
                <a:lnTo>
                  <a:pt x="2412047" y="1254988"/>
                </a:lnTo>
                <a:lnTo>
                  <a:pt x="2412530" y="1239697"/>
                </a:lnTo>
                <a:lnTo>
                  <a:pt x="2412530" y="1239939"/>
                </a:lnTo>
                <a:lnTo>
                  <a:pt x="2450632" y="1239939"/>
                </a:lnTo>
                <a:lnTo>
                  <a:pt x="2450165" y="1254988"/>
                </a:lnTo>
                <a:close/>
              </a:path>
              <a:path w="2451100" h="2419350">
                <a:moveTo>
                  <a:pt x="2449506" y="1270000"/>
                </a:moveTo>
                <a:lnTo>
                  <a:pt x="2411361" y="1270000"/>
                </a:lnTo>
                <a:lnTo>
                  <a:pt x="2411374" y="1269746"/>
                </a:lnTo>
                <a:lnTo>
                  <a:pt x="2412047" y="1254747"/>
                </a:lnTo>
                <a:lnTo>
                  <a:pt x="2412047" y="1254988"/>
                </a:lnTo>
                <a:lnTo>
                  <a:pt x="2450165" y="1254988"/>
                </a:lnTo>
                <a:lnTo>
                  <a:pt x="2450122" y="1256334"/>
                </a:lnTo>
                <a:lnTo>
                  <a:pt x="2449506" y="1270000"/>
                </a:lnTo>
                <a:close/>
              </a:path>
              <a:path w="2451100" h="2419350">
                <a:moveTo>
                  <a:pt x="2411368" y="1269849"/>
                </a:moveTo>
                <a:close/>
              </a:path>
              <a:path w="2451100" h="2419350">
                <a:moveTo>
                  <a:pt x="2449093" y="1277480"/>
                </a:moveTo>
                <a:lnTo>
                  <a:pt x="2411056" y="1275283"/>
                </a:lnTo>
                <a:lnTo>
                  <a:pt x="2411368" y="1269849"/>
                </a:lnTo>
                <a:lnTo>
                  <a:pt x="2411361" y="1270000"/>
                </a:lnTo>
                <a:lnTo>
                  <a:pt x="2449506" y="1270000"/>
                </a:lnTo>
                <a:lnTo>
                  <a:pt x="2449423" y="1271828"/>
                </a:lnTo>
                <a:lnTo>
                  <a:pt x="2449093" y="1277480"/>
                </a:lnTo>
                <a:close/>
              </a:path>
              <a:path w="2451100" h="2419350">
                <a:moveTo>
                  <a:pt x="2445050" y="1329486"/>
                </a:moveTo>
                <a:lnTo>
                  <a:pt x="2406776" y="1329486"/>
                </a:lnTo>
                <a:lnTo>
                  <a:pt x="2406802" y="1329245"/>
                </a:lnTo>
                <a:lnTo>
                  <a:pt x="2408224" y="1314450"/>
                </a:lnTo>
                <a:lnTo>
                  <a:pt x="2408364" y="1312799"/>
                </a:lnTo>
                <a:lnTo>
                  <a:pt x="2446324" y="1315974"/>
                </a:lnTo>
                <a:lnTo>
                  <a:pt x="2446159" y="1317980"/>
                </a:lnTo>
                <a:lnTo>
                  <a:pt x="2445050" y="1329486"/>
                </a:lnTo>
                <a:close/>
              </a:path>
              <a:path w="2451100" h="2419350">
                <a:moveTo>
                  <a:pt x="2408199" y="1314691"/>
                </a:moveTo>
                <a:lnTo>
                  <a:pt x="2408220" y="1314450"/>
                </a:lnTo>
                <a:lnTo>
                  <a:pt x="2408199" y="1314691"/>
                </a:lnTo>
                <a:close/>
              </a:path>
              <a:path w="2451100" h="2419350">
                <a:moveTo>
                  <a:pt x="2406784" y="1329410"/>
                </a:moveTo>
                <a:lnTo>
                  <a:pt x="2406800" y="1329245"/>
                </a:lnTo>
                <a:lnTo>
                  <a:pt x="2406784" y="1329410"/>
                </a:lnTo>
                <a:close/>
              </a:path>
              <a:path w="2451100" h="2419350">
                <a:moveTo>
                  <a:pt x="2443489" y="1344218"/>
                </a:moveTo>
                <a:lnTo>
                  <a:pt x="2405164" y="1344218"/>
                </a:lnTo>
                <a:lnTo>
                  <a:pt x="2406784" y="1329410"/>
                </a:lnTo>
                <a:lnTo>
                  <a:pt x="2445050" y="1329486"/>
                </a:lnTo>
                <a:lnTo>
                  <a:pt x="2444686" y="1333258"/>
                </a:lnTo>
                <a:lnTo>
                  <a:pt x="2443489" y="1344218"/>
                </a:lnTo>
                <a:close/>
              </a:path>
              <a:path w="2451100" h="2419350">
                <a:moveTo>
                  <a:pt x="2442273" y="1354582"/>
                </a:moveTo>
                <a:lnTo>
                  <a:pt x="2404465" y="1349959"/>
                </a:lnTo>
                <a:lnTo>
                  <a:pt x="2405189" y="1343977"/>
                </a:lnTo>
                <a:lnTo>
                  <a:pt x="2405164" y="1344218"/>
                </a:lnTo>
                <a:lnTo>
                  <a:pt x="2443489" y="1344218"/>
                </a:lnTo>
                <a:lnTo>
                  <a:pt x="2443022" y="1348486"/>
                </a:lnTo>
                <a:lnTo>
                  <a:pt x="2442273" y="1354582"/>
                </a:lnTo>
                <a:close/>
              </a:path>
              <a:path w="2451100" h="2419350">
                <a:moveTo>
                  <a:pt x="2405258" y="1388097"/>
                </a:moveTo>
                <a:lnTo>
                  <a:pt x="2399220" y="1388097"/>
                </a:lnTo>
                <a:lnTo>
                  <a:pt x="2399347" y="1387221"/>
                </a:lnTo>
                <a:lnTo>
                  <a:pt x="2405258" y="1388097"/>
                </a:lnTo>
                <a:close/>
              </a:path>
              <a:path w="2451100" h="2419350">
                <a:moveTo>
                  <a:pt x="2399227" y="1388051"/>
                </a:moveTo>
                <a:lnTo>
                  <a:pt x="2399255" y="1387856"/>
                </a:lnTo>
                <a:lnTo>
                  <a:pt x="2399227" y="1388051"/>
                </a:lnTo>
                <a:close/>
              </a:path>
              <a:path w="2451100" h="2419350">
                <a:moveTo>
                  <a:pt x="2435468" y="1402613"/>
                </a:moveTo>
                <a:lnTo>
                  <a:pt x="2396883" y="1402613"/>
                </a:lnTo>
                <a:lnTo>
                  <a:pt x="2399227" y="1388051"/>
                </a:lnTo>
                <a:lnTo>
                  <a:pt x="2405258" y="1388097"/>
                </a:lnTo>
                <a:lnTo>
                  <a:pt x="2437041" y="1392809"/>
                </a:lnTo>
                <a:lnTo>
                  <a:pt x="2435468" y="1402613"/>
                </a:lnTo>
                <a:close/>
              </a:path>
              <a:path w="2451100" h="2419350">
                <a:moveTo>
                  <a:pt x="2433033" y="1417065"/>
                </a:moveTo>
                <a:lnTo>
                  <a:pt x="2394356" y="1417065"/>
                </a:lnTo>
                <a:lnTo>
                  <a:pt x="2396921" y="1402372"/>
                </a:lnTo>
                <a:lnTo>
                  <a:pt x="2396883" y="1402613"/>
                </a:lnTo>
                <a:lnTo>
                  <a:pt x="2435468" y="1402613"/>
                </a:lnTo>
                <a:lnTo>
                  <a:pt x="2434475" y="1408798"/>
                </a:lnTo>
                <a:lnTo>
                  <a:pt x="2433033" y="1417065"/>
                </a:lnTo>
                <a:close/>
              </a:path>
              <a:path w="2451100" h="2419350">
                <a:moveTo>
                  <a:pt x="2430487" y="1431086"/>
                </a:moveTo>
                <a:lnTo>
                  <a:pt x="2393048" y="1424063"/>
                </a:lnTo>
                <a:lnTo>
                  <a:pt x="2394394" y="1416824"/>
                </a:lnTo>
                <a:lnTo>
                  <a:pt x="2394356" y="1417065"/>
                </a:lnTo>
                <a:lnTo>
                  <a:pt x="2433033" y="1417065"/>
                </a:lnTo>
                <a:lnTo>
                  <a:pt x="2431807" y="1424063"/>
                </a:lnTo>
                <a:lnTo>
                  <a:pt x="2430487" y="1431086"/>
                </a:lnTo>
                <a:close/>
              </a:path>
              <a:path w="2451100" h="2419350">
                <a:moveTo>
                  <a:pt x="2421563" y="1474241"/>
                </a:moveTo>
                <a:lnTo>
                  <a:pt x="2382494" y="1474241"/>
                </a:lnTo>
                <a:lnTo>
                  <a:pt x="2385580" y="1460677"/>
                </a:lnTo>
                <a:lnTo>
                  <a:pt x="2422728" y="1469123"/>
                </a:lnTo>
                <a:lnTo>
                  <a:pt x="2421563" y="1474241"/>
                </a:lnTo>
                <a:close/>
              </a:path>
              <a:path w="2451100" h="2419350">
                <a:moveTo>
                  <a:pt x="2413762" y="1506651"/>
                </a:moveTo>
                <a:lnTo>
                  <a:pt x="2376830" y="1497266"/>
                </a:lnTo>
                <a:lnTo>
                  <a:pt x="2379154" y="1488135"/>
                </a:lnTo>
                <a:lnTo>
                  <a:pt x="2382545" y="1474000"/>
                </a:lnTo>
                <a:lnTo>
                  <a:pt x="2382494" y="1474241"/>
                </a:lnTo>
                <a:lnTo>
                  <a:pt x="2421563" y="1474241"/>
                </a:lnTo>
                <a:lnTo>
                  <a:pt x="2419616" y="1482801"/>
                </a:lnTo>
                <a:lnTo>
                  <a:pt x="2416111" y="1497393"/>
                </a:lnTo>
                <a:lnTo>
                  <a:pt x="2413762" y="1506651"/>
                </a:lnTo>
                <a:close/>
              </a:path>
              <a:path w="2451100" h="2419350">
                <a:moveTo>
                  <a:pt x="2379091" y="1488363"/>
                </a:moveTo>
                <a:lnTo>
                  <a:pt x="2379145" y="1488135"/>
                </a:lnTo>
                <a:lnTo>
                  <a:pt x="2379091" y="1488363"/>
                </a:lnTo>
                <a:close/>
              </a:path>
              <a:path w="2451100" h="2419350">
                <a:moveTo>
                  <a:pt x="2403488" y="1544218"/>
                </a:moveTo>
                <a:lnTo>
                  <a:pt x="2363774" y="1544218"/>
                </a:lnTo>
                <a:lnTo>
                  <a:pt x="2366987" y="1533321"/>
                </a:lnTo>
                <a:lnTo>
                  <a:pt x="2403525" y="1544091"/>
                </a:lnTo>
                <a:close/>
              </a:path>
              <a:path w="2451100" h="2419350">
                <a:moveTo>
                  <a:pt x="2392159" y="1580946"/>
                </a:moveTo>
                <a:lnTo>
                  <a:pt x="2355888" y="1569275"/>
                </a:lnTo>
                <a:lnTo>
                  <a:pt x="2359596" y="1557782"/>
                </a:lnTo>
                <a:lnTo>
                  <a:pt x="2363838" y="1543989"/>
                </a:lnTo>
                <a:lnTo>
                  <a:pt x="2363774" y="1544218"/>
                </a:lnTo>
                <a:lnTo>
                  <a:pt x="2403488" y="1544218"/>
                </a:lnTo>
                <a:lnTo>
                  <a:pt x="2400287" y="1555102"/>
                </a:lnTo>
                <a:lnTo>
                  <a:pt x="2395893" y="1569351"/>
                </a:lnTo>
                <a:lnTo>
                  <a:pt x="2392159" y="1580946"/>
                </a:lnTo>
                <a:close/>
              </a:path>
              <a:path w="2451100" h="2419350">
                <a:moveTo>
                  <a:pt x="2359520" y="1558010"/>
                </a:moveTo>
                <a:lnTo>
                  <a:pt x="2359590" y="1557782"/>
                </a:lnTo>
                <a:lnTo>
                  <a:pt x="2359520" y="1558010"/>
                </a:lnTo>
                <a:close/>
              </a:path>
              <a:path w="2451100" h="2419350">
                <a:moveTo>
                  <a:pt x="2365679" y="1653908"/>
                </a:moveTo>
                <a:lnTo>
                  <a:pt x="2330399" y="1639557"/>
                </a:lnTo>
                <a:lnTo>
                  <a:pt x="2330640" y="1638960"/>
                </a:lnTo>
                <a:lnTo>
                  <a:pt x="2335884" y="1625574"/>
                </a:lnTo>
                <a:lnTo>
                  <a:pt x="2340940" y="1612201"/>
                </a:lnTo>
                <a:lnTo>
                  <a:pt x="2343696" y="1604606"/>
                </a:lnTo>
                <a:lnTo>
                  <a:pt x="2379497" y="1617637"/>
                </a:lnTo>
                <a:lnTo>
                  <a:pt x="2376513" y="1625841"/>
                </a:lnTo>
                <a:lnTo>
                  <a:pt x="2371332" y="1639557"/>
                </a:lnTo>
                <a:lnTo>
                  <a:pt x="2365971" y="1653209"/>
                </a:lnTo>
                <a:lnTo>
                  <a:pt x="2365679" y="1653908"/>
                </a:lnTo>
                <a:close/>
              </a:path>
              <a:path w="2451100" h="2419350">
                <a:moveTo>
                  <a:pt x="2340851" y="1612430"/>
                </a:moveTo>
                <a:lnTo>
                  <a:pt x="2340934" y="1612201"/>
                </a:lnTo>
                <a:lnTo>
                  <a:pt x="2340851" y="1612430"/>
                </a:lnTo>
                <a:close/>
              </a:path>
              <a:path w="2451100" h="2419350">
                <a:moveTo>
                  <a:pt x="2335784" y="1625841"/>
                </a:moveTo>
                <a:lnTo>
                  <a:pt x="2335865" y="1625625"/>
                </a:lnTo>
                <a:lnTo>
                  <a:pt x="2335784" y="1625841"/>
                </a:lnTo>
                <a:close/>
              </a:path>
              <a:path w="2451100" h="2419350">
                <a:moveTo>
                  <a:pt x="2330551" y="1639176"/>
                </a:moveTo>
                <a:lnTo>
                  <a:pt x="2330636" y="1638960"/>
                </a:lnTo>
                <a:lnTo>
                  <a:pt x="2330551" y="1639176"/>
                </a:lnTo>
                <a:close/>
              </a:path>
              <a:path w="2451100" h="2419350">
                <a:moveTo>
                  <a:pt x="2326085" y="1678711"/>
                </a:moveTo>
                <a:lnTo>
                  <a:pt x="2313889" y="1678711"/>
                </a:lnTo>
                <a:lnTo>
                  <a:pt x="2315832" y="1674240"/>
                </a:lnTo>
                <a:lnTo>
                  <a:pt x="2326085" y="1678711"/>
                </a:lnTo>
                <a:close/>
              </a:path>
              <a:path w="2451100" h="2419350">
                <a:moveTo>
                  <a:pt x="2334602" y="1724748"/>
                </a:moveTo>
                <a:lnTo>
                  <a:pt x="2300262" y="1708251"/>
                </a:lnTo>
                <a:lnTo>
                  <a:pt x="2302103" y="1704441"/>
                </a:lnTo>
                <a:lnTo>
                  <a:pt x="2308123" y="1691500"/>
                </a:lnTo>
                <a:lnTo>
                  <a:pt x="2313978" y="1678495"/>
                </a:lnTo>
                <a:lnTo>
                  <a:pt x="2313889" y="1678711"/>
                </a:lnTo>
                <a:lnTo>
                  <a:pt x="2326085" y="1678711"/>
                </a:lnTo>
                <a:lnTo>
                  <a:pt x="2350757" y="1689468"/>
                </a:lnTo>
                <a:lnTo>
                  <a:pt x="2348763" y="1694040"/>
                </a:lnTo>
                <a:lnTo>
                  <a:pt x="2342705" y="1707476"/>
                </a:lnTo>
                <a:lnTo>
                  <a:pt x="2336495" y="1720837"/>
                </a:lnTo>
                <a:lnTo>
                  <a:pt x="2334602" y="1724748"/>
                </a:lnTo>
                <a:close/>
              </a:path>
              <a:path w="2451100" h="2419350">
                <a:moveTo>
                  <a:pt x="2308021" y="1691716"/>
                </a:moveTo>
                <a:lnTo>
                  <a:pt x="2308119" y="1691500"/>
                </a:lnTo>
                <a:lnTo>
                  <a:pt x="2308021" y="1691716"/>
                </a:lnTo>
                <a:close/>
              </a:path>
              <a:path w="2451100" h="2419350">
                <a:moveTo>
                  <a:pt x="2302001" y="1704644"/>
                </a:moveTo>
                <a:lnTo>
                  <a:pt x="2302096" y="1704441"/>
                </a:lnTo>
                <a:lnTo>
                  <a:pt x="2302001" y="1704644"/>
                </a:lnTo>
                <a:close/>
              </a:path>
              <a:path w="2451100" h="2419350">
                <a:moveTo>
                  <a:pt x="2285422" y="1742922"/>
                </a:moveTo>
                <a:lnTo>
                  <a:pt x="2283015" y="1742922"/>
                </a:lnTo>
                <a:lnTo>
                  <a:pt x="2283510" y="1741944"/>
                </a:lnTo>
                <a:lnTo>
                  <a:pt x="2285422" y="1742922"/>
                </a:lnTo>
                <a:close/>
              </a:path>
              <a:path w="2451100" h="2419350">
                <a:moveTo>
                  <a:pt x="2310032" y="1755508"/>
                </a:moveTo>
                <a:lnTo>
                  <a:pt x="2276386" y="1755508"/>
                </a:lnTo>
                <a:lnTo>
                  <a:pt x="2276500" y="1755292"/>
                </a:lnTo>
                <a:lnTo>
                  <a:pt x="2283117" y="1742719"/>
                </a:lnTo>
                <a:lnTo>
                  <a:pt x="2283015" y="1742922"/>
                </a:lnTo>
                <a:lnTo>
                  <a:pt x="2285422" y="1742922"/>
                </a:lnTo>
                <a:lnTo>
                  <a:pt x="2310032" y="1755508"/>
                </a:lnTo>
                <a:close/>
              </a:path>
              <a:path w="2451100" h="2419350">
                <a:moveTo>
                  <a:pt x="2276478" y="1755332"/>
                </a:moveTo>
                <a:close/>
              </a:path>
              <a:path w="2451100" h="2419350">
                <a:moveTo>
                  <a:pt x="2299030" y="1793443"/>
                </a:moveTo>
                <a:lnTo>
                  <a:pt x="2265768" y="1774863"/>
                </a:lnTo>
                <a:lnTo>
                  <a:pt x="2269718" y="1767789"/>
                </a:lnTo>
                <a:lnTo>
                  <a:pt x="2276478" y="1755332"/>
                </a:lnTo>
                <a:lnTo>
                  <a:pt x="2276386" y="1755508"/>
                </a:lnTo>
                <a:lnTo>
                  <a:pt x="2310032" y="1755508"/>
                </a:lnTo>
                <a:lnTo>
                  <a:pt x="2317432" y="1759292"/>
                </a:lnTo>
                <a:lnTo>
                  <a:pt x="2316886" y="1760372"/>
                </a:lnTo>
                <a:lnTo>
                  <a:pt x="2310041" y="1773364"/>
                </a:lnTo>
                <a:lnTo>
                  <a:pt x="2303030" y="1786267"/>
                </a:lnTo>
                <a:lnTo>
                  <a:pt x="2299030" y="1793443"/>
                </a:lnTo>
                <a:close/>
              </a:path>
              <a:path w="2451100" h="2419350">
                <a:moveTo>
                  <a:pt x="2269604" y="1767992"/>
                </a:moveTo>
                <a:lnTo>
                  <a:pt x="2269714" y="1767789"/>
                </a:lnTo>
                <a:lnTo>
                  <a:pt x="2269604" y="1767992"/>
                </a:lnTo>
                <a:close/>
              </a:path>
              <a:path w="2451100" h="2419350">
                <a:moveTo>
                  <a:pt x="2263200" y="1817052"/>
                </a:moveTo>
                <a:lnTo>
                  <a:pt x="2241016" y="1817052"/>
                </a:lnTo>
                <a:lnTo>
                  <a:pt x="2246985" y="1807210"/>
                </a:lnTo>
                <a:lnTo>
                  <a:pt x="2263200" y="1817052"/>
                </a:lnTo>
                <a:close/>
              </a:path>
              <a:path w="2451100" h="2419350">
                <a:moveTo>
                  <a:pt x="2278287" y="1829079"/>
                </a:moveTo>
                <a:lnTo>
                  <a:pt x="2233510" y="1829079"/>
                </a:lnTo>
                <a:lnTo>
                  <a:pt x="2241130" y="1816849"/>
                </a:lnTo>
                <a:lnTo>
                  <a:pt x="2241016" y="1817052"/>
                </a:lnTo>
                <a:lnTo>
                  <a:pt x="2263200" y="1817052"/>
                </a:lnTo>
                <a:lnTo>
                  <a:pt x="2279561" y="1826983"/>
                </a:lnTo>
                <a:lnTo>
                  <a:pt x="2278287" y="1829079"/>
                </a:lnTo>
                <a:close/>
              </a:path>
              <a:path w="2451100" h="2419350">
                <a:moveTo>
                  <a:pt x="2259126" y="1859699"/>
                </a:moveTo>
                <a:lnTo>
                  <a:pt x="2227059" y="1839137"/>
                </a:lnTo>
                <a:lnTo>
                  <a:pt x="2233625" y="1828876"/>
                </a:lnTo>
                <a:lnTo>
                  <a:pt x="2233510" y="1829079"/>
                </a:lnTo>
                <a:lnTo>
                  <a:pt x="2278287" y="1829079"/>
                </a:lnTo>
                <a:lnTo>
                  <a:pt x="2273515" y="1836927"/>
                </a:lnTo>
                <a:lnTo>
                  <a:pt x="2265768" y="1849348"/>
                </a:lnTo>
                <a:lnTo>
                  <a:pt x="2259126" y="1859699"/>
                </a:lnTo>
                <a:close/>
              </a:path>
              <a:path w="2451100" h="2419350">
                <a:moveTo>
                  <a:pt x="2214890" y="1876209"/>
                </a:moveTo>
                <a:lnTo>
                  <a:pt x="2202065" y="1876209"/>
                </a:lnTo>
                <a:lnTo>
                  <a:pt x="2206231" y="1870202"/>
                </a:lnTo>
                <a:lnTo>
                  <a:pt x="2214890" y="1876209"/>
                </a:lnTo>
                <a:close/>
              </a:path>
              <a:path w="2451100" h="2419350">
                <a:moveTo>
                  <a:pt x="2232475" y="1899183"/>
                </a:moveTo>
                <a:lnTo>
                  <a:pt x="2185504" y="1899183"/>
                </a:lnTo>
                <a:lnTo>
                  <a:pt x="2185644" y="1898992"/>
                </a:lnTo>
                <a:lnTo>
                  <a:pt x="2193988" y="1887562"/>
                </a:lnTo>
                <a:lnTo>
                  <a:pt x="2202192" y="1876018"/>
                </a:lnTo>
                <a:lnTo>
                  <a:pt x="2202065" y="1876209"/>
                </a:lnTo>
                <a:lnTo>
                  <a:pt x="2214890" y="1876209"/>
                </a:lnTo>
                <a:lnTo>
                  <a:pt x="2237536" y="1891919"/>
                </a:lnTo>
                <a:lnTo>
                  <a:pt x="2233307" y="1898014"/>
                </a:lnTo>
                <a:lnTo>
                  <a:pt x="2232475" y="1899183"/>
                </a:lnTo>
                <a:close/>
              </a:path>
              <a:path w="2451100" h="2419350">
                <a:moveTo>
                  <a:pt x="2193848" y="1887740"/>
                </a:moveTo>
                <a:lnTo>
                  <a:pt x="2193975" y="1887562"/>
                </a:lnTo>
                <a:lnTo>
                  <a:pt x="2193848" y="1887740"/>
                </a:lnTo>
                <a:close/>
              </a:path>
              <a:path w="2451100" h="2419350">
                <a:moveTo>
                  <a:pt x="2185618" y="1899027"/>
                </a:moveTo>
                <a:close/>
              </a:path>
              <a:path w="2451100" h="2419350">
                <a:moveTo>
                  <a:pt x="2214930" y="1923440"/>
                </a:moveTo>
                <a:lnTo>
                  <a:pt x="2184438" y="1900605"/>
                </a:lnTo>
                <a:lnTo>
                  <a:pt x="2185618" y="1899027"/>
                </a:lnTo>
                <a:lnTo>
                  <a:pt x="2185504" y="1899183"/>
                </a:lnTo>
                <a:lnTo>
                  <a:pt x="2232475" y="1899183"/>
                </a:lnTo>
                <a:lnTo>
                  <a:pt x="2224824" y="1909927"/>
                </a:lnTo>
                <a:lnTo>
                  <a:pt x="2216213" y="1921738"/>
                </a:lnTo>
                <a:lnTo>
                  <a:pt x="2214930" y="1923440"/>
                </a:lnTo>
                <a:close/>
              </a:path>
              <a:path w="2451100" h="2419350">
                <a:moveTo>
                  <a:pt x="2164546" y="1932851"/>
                </a:moveTo>
                <a:lnTo>
                  <a:pt x="2159660" y="1932851"/>
                </a:lnTo>
                <a:lnTo>
                  <a:pt x="2161527" y="1930476"/>
                </a:lnTo>
                <a:lnTo>
                  <a:pt x="2164546" y="1932851"/>
                </a:lnTo>
                <a:close/>
              </a:path>
              <a:path w="2451100" h="2419350">
                <a:moveTo>
                  <a:pt x="2178542" y="1943862"/>
                </a:moveTo>
                <a:lnTo>
                  <a:pt x="2150783" y="1943862"/>
                </a:lnTo>
                <a:lnTo>
                  <a:pt x="2159800" y="1932673"/>
                </a:lnTo>
                <a:lnTo>
                  <a:pt x="2159660" y="1932851"/>
                </a:lnTo>
                <a:lnTo>
                  <a:pt x="2164546" y="1932851"/>
                </a:lnTo>
                <a:lnTo>
                  <a:pt x="2178542" y="1943862"/>
                </a:lnTo>
                <a:close/>
              </a:path>
              <a:path w="2451100" h="2419350">
                <a:moveTo>
                  <a:pt x="2166899" y="1984044"/>
                </a:moveTo>
                <a:lnTo>
                  <a:pt x="2137829" y="1959432"/>
                </a:lnTo>
                <a:lnTo>
                  <a:pt x="2141918" y="1954593"/>
                </a:lnTo>
                <a:lnTo>
                  <a:pt x="2150922" y="1943684"/>
                </a:lnTo>
                <a:lnTo>
                  <a:pt x="2150783" y="1943862"/>
                </a:lnTo>
                <a:lnTo>
                  <a:pt x="2178542" y="1943862"/>
                </a:lnTo>
                <a:lnTo>
                  <a:pt x="2191473" y="1954034"/>
                </a:lnTo>
                <a:lnTo>
                  <a:pt x="2189543" y="1956498"/>
                </a:lnTo>
                <a:lnTo>
                  <a:pt x="2180374" y="1967864"/>
                </a:lnTo>
                <a:lnTo>
                  <a:pt x="2171077" y="1979117"/>
                </a:lnTo>
                <a:lnTo>
                  <a:pt x="2166899" y="1984044"/>
                </a:lnTo>
                <a:close/>
              </a:path>
              <a:path w="2451100" h="2419350">
                <a:moveTo>
                  <a:pt x="2141778" y="1954758"/>
                </a:moveTo>
                <a:lnTo>
                  <a:pt x="2141915" y="1954593"/>
                </a:lnTo>
                <a:lnTo>
                  <a:pt x="2141778" y="1954758"/>
                </a:lnTo>
                <a:close/>
              </a:path>
              <a:path w="2451100" h="2419350">
                <a:moveTo>
                  <a:pt x="2123837" y="1997278"/>
                </a:moveTo>
                <a:lnTo>
                  <a:pt x="2104453" y="1997278"/>
                </a:lnTo>
                <a:lnTo>
                  <a:pt x="2104605" y="1997113"/>
                </a:lnTo>
                <a:lnTo>
                  <a:pt x="2113229" y="1987626"/>
                </a:lnTo>
                <a:lnTo>
                  <a:pt x="2123837" y="1997278"/>
                </a:lnTo>
                <a:close/>
              </a:path>
              <a:path w="2451100" h="2419350">
                <a:moveTo>
                  <a:pt x="2104517" y="1997207"/>
                </a:moveTo>
                <a:close/>
              </a:path>
              <a:path w="2451100" h="2419350">
                <a:moveTo>
                  <a:pt x="2135199" y="2007615"/>
                </a:moveTo>
                <a:lnTo>
                  <a:pt x="2094801" y="2007615"/>
                </a:lnTo>
                <a:lnTo>
                  <a:pt x="2104517" y="1997207"/>
                </a:lnTo>
                <a:lnTo>
                  <a:pt x="2123837" y="1997278"/>
                </a:lnTo>
                <a:lnTo>
                  <a:pt x="2135199" y="2007615"/>
                </a:lnTo>
                <a:close/>
              </a:path>
              <a:path w="2451100" h="2419350">
                <a:moveTo>
                  <a:pt x="2115146" y="2041486"/>
                </a:moveTo>
                <a:lnTo>
                  <a:pt x="2087587" y="2015185"/>
                </a:lnTo>
                <a:lnTo>
                  <a:pt x="2094953" y="2007450"/>
                </a:lnTo>
                <a:lnTo>
                  <a:pt x="2094801" y="2007615"/>
                </a:lnTo>
                <a:lnTo>
                  <a:pt x="2135199" y="2007615"/>
                </a:lnTo>
                <a:lnTo>
                  <a:pt x="2141410" y="2013267"/>
                </a:lnTo>
                <a:lnTo>
                  <a:pt x="2132545" y="2023008"/>
                </a:lnTo>
                <a:lnTo>
                  <a:pt x="2122601" y="2033689"/>
                </a:lnTo>
                <a:lnTo>
                  <a:pt x="2115146" y="2041486"/>
                </a:lnTo>
                <a:close/>
              </a:path>
              <a:path w="2451100" h="2419350">
                <a:moveTo>
                  <a:pt x="2067190" y="2047849"/>
                </a:moveTo>
                <a:lnTo>
                  <a:pt x="2054999" y="2047849"/>
                </a:lnTo>
                <a:lnTo>
                  <a:pt x="2061248" y="2041753"/>
                </a:lnTo>
                <a:lnTo>
                  <a:pt x="2067190" y="2047849"/>
                </a:lnTo>
                <a:close/>
              </a:path>
              <a:path w="2451100" h="2419350">
                <a:moveTo>
                  <a:pt x="2086096" y="2067242"/>
                </a:moveTo>
                <a:lnTo>
                  <a:pt x="2034374" y="2067242"/>
                </a:lnTo>
                <a:lnTo>
                  <a:pt x="2034539" y="2067090"/>
                </a:lnTo>
                <a:lnTo>
                  <a:pt x="2044903" y="2057450"/>
                </a:lnTo>
                <a:lnTo>
                  <a:pt x="2055152" y="2047684"/>
                </a:lnTo>
                <a:lnTo>
                  <a:pt x="2054999" y="2047849"/>
                </a:lnTo>
                <a:lnTo>
                  <a:pt x="2067190" y="2047849"/>
                </a:lnTo>
                <a:lnTo>
                  <a:pt x="2086096" y="2067242"/>
                </a:lnTo>
                <a:close/>
              </a:path>
              <a:path w="2451100" h="2419350">
                <a:moveTo>
                  <a:pt x="2044738" y="2057603"/>
                </a:moveTo>
                <a:lnTo>
                  <a:pt x="2044898" y="2057450"/>
                </a:lnTo>
                <a:lnTo>
                  <a:pt x="2044738" y="2057603"/>
                </a:lnTo>
                <a:close/>
              </a:path>
              <a:path w="2451100" h="2419350">
                <a:moveTo>
                  <a:pt x="2034467" y="2067156"/>
                </a:moveTo>
                <a:close/>
              </a:path>
              <a:path w="2451100" h="2419350">
                <a:moveTo>
                  <a:pt x="2059698" y="2095703"/>
                </a:moveTo>
                <a:lnTo>
                  <a:pt x="2034095" y="2067496"/>
                </a:lnTo>
                <a:lnTo>
                  <a:pt x="2034467" y="2067156"/>
                </a:lnTo>
                <a:lnTo>
                  <a:pt x="2086096" y="2067242"/>
                </a:lnTo>
                <a:lnTo>
                  <a:pt x="2087841" y="2069033"/>
                </a:lnTo>
                <a:lnTo>
                  <a:pt x="2081517" y="2075205"/>
                </a:lnTo>
                <a:lnTo>
                  <a:pt x="2070925" y="2085276"/>
                </a:lnTo>
                <a:lnTo>
                  <a:pt x="2059698" y="2095703"/>
                </a:lnTo>
                <a:close/>
              </a:path>
              <a:path w="2451100" h="2419350">
                <a:moveTo>
                  <a:pt x="2016394" y="2104567"/>
                </a:moveTo>
                <a:lnTo>
                  <a:pt x="1991740" y="2104567"/>
                </a:lnTo>
                <a:lnTo>
                  <a:pt x="2002739" y="2095284"/>
                </a:lnTo>
                <a:lnTo>
                  <a:pt x="2005952" y="2092502"/>
                </a:lnTo>
                <a:lnTo>
                  <a:pt x="2016394" y="2104567"/>
                </a:lnTo>
                <a:close/>
              </a:path>
              <a:path w="2451100" h="2419350">
                <a:moveTo>
                  <a:pt x="2002561" y="2095423"/>
                </a:moveTo>
                <a:lnTo>
                  <a:pt x="2002723" y="2095284"/>
                </a:lnTo>
                <a:lnTo>
                  <a:pt x="2002561" y="2095423"/>
                </a:lnTo>
                <a:close/>
              </a:path>
              <a:path w="2451100" h="2419350">
                <a:moveTo>
                  <a:pt x="2001100" y="2146147"/>
                </a:moveTo>
                <a:lnTo>
                  <a:pt x="1977212" y="2116467"/>
                </a:lnTo>
                <a:lnTo>
                  <a:pt x="1980971" y="2113445"/>
                </a:lnTo>
                <a:lnTo>
                  <a:pt x="1991906" y="2104428"/>
                </a:lnTo>
                <a:lnTo>
                  <a:pt x="1991740" y="2104567"/>
                </a:lnTo>
                <a:lnTo>
                  <a:pt x="2016394" y="2104567"/>
                </a:lnTo>
                <a:lnTo>
                  <a:pt x="2030882" y="2121306"/>
                </a:lnTo>
                <a:lnTo>
                  <a:pt x="2027402" y="2124316"/>
                </a:lnTo>
                <a:lnTo>
                  <a:pt x="2016226" y="2133752"/>
                </a:lnTo>
                <a:lnTo>
                  <a:pt x="2004936" y="2143061"/>
                </a:lnTo>
                <a:lnTo>
                  <a:pt x="2001100" y="2146147"/>
                </a:lnTo>
                <a:close/>
              </a:path>
              <a:path w="2451100" h="2419350">
                <a:moveTo>
                  <a:pt x="1980793" y="2113584"/>
                </a:moveTo>
                <a:lnTo>
                  <a:pt x="1980963" y="2113445"/>
                </a:lnTo>
                <a:lnTo>
                  <a:pt x="1980793" y="2113584"/>
                </a:lnTo>
                <a:close/>
              </a:path>
              <a:path w="2451100" h="2419350">
                <a:moveTo>
                  <a:pt x="1947619" y="2139734"/>
                </a:moveTo>
                <a:lnTo>
                  <a:pt x="1947487" y="2139734"/>
                </a:lnTo>
                <a:lnTo>
                  <a:pt x="1947619" y="2139734"/>
                </a:lnTo>
                <a:close/>
              </a:path>
              <a:path w="2451100" h="2419350">
                <a:moveTo>
                  <a:pt x="1947303" y="2139873"/>
                </a:moveTo>
                <a:lnTo>
                  <a:pt x="1947487" y="2139734"/>
                </a:lnTo>
                <a:lnTo>
                  <a:pt x="1947303" y="2139873"/>
                </a:lnTo>
                <a:close/>
              </a:path>
              <a:path w="2451100" h="2419350">
                <a:moveTo>
                  <a:pt x="1939442" y="2192820"/>
                </a:moveTo>
                <a:lnTo>
                  <a:pt x="1917369" y="2161768"/>
                </a:lnTo>
                <a:lnTo>
                  <a:pt x="1924634" y="2156612"/>
                </a:lnTo>
                <a:lnTo>
                  <a:pt x="1936114" y="2148243"/>
                </a:lnTo>
                <a:lnTo>
                  <a:pt x="1947494" y="2139734"/>
                </a:lnTo>
                <a:lnTo>
                  <a:pt x="1970735" y="2169909"/>
                </a:lnTo>
                <a:lnTo>
                  <a:pt x="1958644" y="2178964"/>
                </a:lnTo>
                <a:lnTo>
                  <a:pt x="1946795" y="2187600"/>
                </a:lnTo>
                <a:lnTo>
                  <a:pt x="1939442" y="2192820"/>
                </a:lnTo>
                <a:close/>
              </a:path>
              <a:path w="2451100" h="2419350">
                <a:moveTo>
                  <a:pt x="1935924" y="2148370"/>
                </a:moveTo>
                <a:lnTo>
                  <a:pt x="1936094" y="2148243"/>
                </a:lnTo>
                <a:lnTo>
                  <a:pt x="1935924" y="2148370"/>
                </a:lnTo>
                <a:close/>
              </a:path>
              <a:path w="2451100" h="2419350">
                <a:moveTo>
                  <a:pt x="1924443" y="2156739"/>
                </a:moveTo>
                <a:lnTo>
                  <a:pt x="1924618" y="2156612"/>
                </a:lnTo>
                <a:lnTo>
                  <a:pt x="1924443" y="2156739"/>
                </a:lnTo>
                <a:close/>
              </a:path>
              <a:path w="2451100" h="2419350">
                <a:moveTo>
                  <a:pt x="1890428" y="2188870"/>
                </a:moveTo>
                <a:lnTo>
                  <a:pt x="1877466" y="2188870"/>
                </a:lnTo>
                <a:lnTo>
                  <a:pt x="1886508" y="2182914"/>
                </a:lnTo>
                <a:lnTo>
                  <a:pt x="1890428" y="2188870"/>
                </a:lnTo>
                <a:close/>
              </a:path>
              <a:path w="2451100" h="2419350">
                <a:moveTo>
                  <a:pt x="1895484" y="2196553"/>
                </a:moveTo>
                <a:lnTo>
                  <a:pt x="1865477" y="2196553"/>
                </a:lnTo>
                <a:lnTo>
                  <a:pt x="1877656" y="2188743"/>
                </a:lnTo>
                <a:lnTo>
                  <a:pt x="1877466" y="2188870"/>
                </a:lnTo>
                <a:lnTo>
                  <a:pt x="1890428" y="2188870"/>
                </a:lnTo>
                <a:lnTo>
                  <a:pt x="1895484" y="2196553"/>
                </a:lnTo>
                <a:close/>
              </a:path>
              <a:path w="2451100" h="2419350">
                <a:moveTo>
                  <a:pt x="1874989" y="2235530"/>
                </a:moveTo>
                <a:lnTo>
                  <a:pt x="1854809" y="2203208"/>
                </a:lnTo>
                <a:lnTo>
                  <a:pt x="1865668" y="2196426"/>
                </a:lnTo>
                <a:lnTo>
                  <a:pt x="1865477" y="2196553"/>
                </a:lnTo>
                <a:lnTo>
                  <a:pt x="1895484" y="2196553"/>
                </a:lnTo>
                <a:lnTo>
                  <a:pt x="1907451" y="2214740"/>
                </a:lnTo>
                <a:lnTo>
                  <a:pt x="1898319" y="2220760"/>
                </a:lnTo>
                <a:lnTo>
                  <a:pt x="1885937" y="2228697"/>
                </a:lnTo>
                <a:lnTo>
                  <a:pt x="1874989" y="2235530"/>
                </a:lnTo>
                <a:close/>
              </a:path>
              <a:path w="2451100" h="2419350">
                <a:moveTo>
                  <a:pt x="1824706" y="2225903"/>
                </a:moveTo>
                <a:lnTo>
                  <a:pt x="1816506" y="2225903"/>
                </a:lnTo>
                <a:lnTo>
                  <a:pt x="1816709" y="2225789"/>
                </a:lnTo>
                <a:lnTo>
                  <a:pt x="1822665" y="2222360"/>
                </a:lnTo>
                <a:lnTo>
                  <a:pt x="1824706" y="2225903"/>
                </a:lnTo>
                <a:close/>
              </a:path>
              <a:path w="2451100" h="2419350">
                <a:moveTo>
                  <a:pt x="1816544" y="2225881"/>
                </a:moveTo>
                <a:lnTo>
                  <a:pt x="1816705" y="2225789"/>
                </a:lnTo>
                <a:lnTo>
                  <a:pt x="1816544" y="2225881"/>
                </a:lnTo>
                <a:close/>
              </a:path>
              <a:path w="2451100" h="2419350">
                <a:moveTo>
                  <a:pt x="1828727" y="2232888"/>
                </a:moveTo>
                <a:lnTo>
                  <a:pt x="1804022" y="2232888"/>
                </a:lnTo>
                <a:lnTo>
                  <a:pt x="1816544" y="2225881"/>
                </a:lnTo>
                <a:lnTo>
                  <a:pt x="1824706" y="2225903"/>
                </a:lnTo>
                <a:lnTo>
                  <a:pt x="1828727" y="2232888"/>
                </a:lnTo>
                <a:close/>
              </a:path>
              <a:path w="2451100" h="2419350">
                <a:moveTo>
                  <a:pt x="1807756" y="2274201"/>
                </a:moveTo>
                <a:lnTo>
                  <a:pt x="1789963" y="2240508"/>
                </a:lnTo>
                <a:lnTo>
                  <a:pt x="1791652" y="2239619"/>
                </a:lnTo>
                <a:lnTo>
                  <a:pt x="1804225" y="2232774"/>
                </a:lnTo>
                <a:lnTo>
                  <a:pt x="1804022" y="2232888"/>
                </a:lnTo>
                <a:lnTo>
                  <a:pt x="1828727" y="2232888"/>
                </a:lnTo>
                <a:lnTo>
                  <a:pt x="1841677" y="2255380"/>
                </a:lnTo>
                <a:lnTo>
                  <a:pt x="1835404" y="2258987"/>
                </a:lnTo>
                <a:lnTo>
                  <a:pt x="1822526" y="2266188"/>
                </a:lnTo>
                <a:lnTo>
                  <a:pt x="1809559" y="2273249"/>
                </a:lnTo>
                <a:lnTo>
                  <a:pt x="1807756" y="2274201"/>
                </a:lnTo>
                <a:close/>
              </a:path>
              <a:path w="2451100" h="2419350">
                <a:moveTo>
                  <a:pt x="1791449" y="2239721"/>
                </a:moveTo>
                <a:lnTo>
                  <a:pt x="1791636" y="2239619"/>
                </a:lnTo>
                <a:lnTo>
                  <a:pt x="1791449" y="2239721"/>
                </a:lnTo>
                <a:close/>
              </a:path>
              <a:path w="2451100" h="2419350">
                <a:moveTo>
                  <a:pt x="1757289" y="2259355"/>
                </a:moveTo>
                <a:lnTo>
                  <a:pt x="1753184" y="2259355"/>
                </a:lnTo>
                <a:lnTo>
                  <a:pt x="1756473" y="2257717"/>
                </a:lnTo>
                <a:lnTo>
                  <a:pt x="1757289" y="2259355"/>
                </a:lnTo>
                <a:close/>
              </a:path>
              <a:path w="2451100" h="2419350">
                <a:moveTo>
                  <a:pt x="1760403" y="2265603"/>
                </a:moveTo>
                <a:lnTo>
                  <a:pt x="1740242" y="2265603"/>
                </a:lnTo>
                <a:lnTo>
                  <a:pt x="1740458" y="2265502"/>
                </a:lnTo>
                <a:lnTo>
                  <a:pt x="1753387" y="2259253"/>
                </a:lnTo>
                <a:lnTo>
                  <a:pt x="1753184" y="2259355"/>
                </a:lnTo>
                <a:lnTo>
                  <a:pt x="1757289" y="2259355"/>
                </a:lnTo>
                <a:lnTo>
                  <a:pt x="1760403" y="2265603"/>
                </a:lnTo>
                <a:close/>
              </a:path>
              <a:path w="2451100" h="2419350">
                <a:moveTo>
                  <a:pt x="1740287" y="2265582"/>
                </a:moveTo>
                <a:lnTo>
                  <a:pt x="1740453" y="2265502"/>
                </a:lnTo>
                <a:lnTo>
                  <a:pt x="1740287" y="2265582"/>
                </a:lnTo>
                <a:close/>
              </a:path>
              <a:path w="2451100" h="2419350">
                <a:moveTo>
                  <a:pt x="1738414" y="2308453"/>
                </a:moveTo>
                <a:lnTo>
                  <a:pt x="1722678" y="2273744"/>
                </a:lnTo>
                <a:lnTo>
                  <a:pt x="1727428" y="2271598"/>
                </a:lnTo>
                <a:lnTo>
                  <a:pt x="1740287" y="2265582"/>
                </a:lnTo>
                <a:lnTo>
                  <a:pt x="1760403" y="2265603"/>
                </a:lnTo>
                <a:lnTo>
                  <a:pt x="1773466" y="2291816"/>
                </a:lnTo>
                <a:lnTo>
                  <a:pt x="1770062" y="2293505"/>
                </a:lnTo>
                <a:lnTo>
                  <a:pt x="1756714" y="2299957"/>
                </a:lnTo>
                <a:lnTo>
                  <a:pt x="1743265" y="2306243"/>
                </a:lnTo>
                <a:lnTo>
                  <a:pt x="1738414" y="2308453"/>
                </a:lnTo>
                <a:close/>
              </a:path>
              <a:path w="2451100" h="2419350">
                <a:moveTo>
                  <a:pt x="1727225" y="2271687"/>
                </a:moveTo>
                <a:lnTo>
                  <a:pt x="1727415" y="2271598"/>
                </a:lnTo>
                <a:lnTo>
                  <a:pt x="1727225" y="2271687"/>
                </a:lnTo>
                <a:close/>
              </a:path>
              <a:path w="2451100" h="2419350">
                <a:moveTo>
                  <a:pt x="1688300" y="2289060"/>
                </a:moveTo>
                <a:lnTo>
                  <a:pt x="1687639" y="2289060"/>
                </a:lnTo>
                <a:lnTo>
                  <a:pt x="1687855" y="2288971"/>
                </a:lnTo>
                <a:lnTo>
                  <a:pt x="1688198" y="2288819"/>
                </a:lnTo>
                <a:lnTo>
                  <a:pt x="1688300" y="2289060"/>
                </a:lnTo>
                <a:close/>
              </a:path>
              <a:path w="2451100" h="2419350">
                <a:moveTo>
                  <a:pt x="1687659" y="2289052"/>
                </a:moveTo>
                <a:lnTo>
                  <a:pt x="1687845" y="2288971"/>
                </a:lnTo>
                <a:lnTo>
                  <a:pt x="1687659" y="2289052"/>
                </a:lnTo>
                <a:close/>
              </a:path>
              <a:path w="2451100" h="2419350">
                <a:moveTo>
                  <a:pt x="1692886" y="2299868"/>
                </a:moveTo>
                <a:lnTo>
                  <a:pt x="1660842" y="2299868"/>
                </a:lnTo>
                <a:lnTo>
                  <a:pt x="1674494" y="2294458"/>
                </a:lnTo>
                <a:lnTo>
                  <a:pt x="1687659" y="2289052"/>
                </a:lnTo>
                <a:lnTo>
                  <a:pt x="1688300" y="2289060"/>
                </a:lnTo>
                <a:lnTo>
                  <a:pt x="1692886" y="2299868"/>
                </a:lnTo>
                <a:close/>
              </a:path>
              <a:path w="2451100" h="2419350">
                <a:moveTo>
                  <a:pt x="1674279" y="2294534"/>
                </a:moveTo>
                <a:lnTo>
                  <a:pt x="1674465" y="2294458"/>
                </a:lnTo>
                <a:lnTo>
                  <a:pt x="1674279" y="2294534"/>
                </a:lnTo>
                <a:close/>
              </a:path>
              <a:path w="2451100" h="2419350">
                <a:moveTo>
                  <a:pt x="1667052" y="2338273"/>
                </a:moveTo>
                <a:lnTo>
                  <a:pt x="1653451" y="2302687"/>
                </a:lnTo>
                <a:lnTo>
                  <a:pt x="1661058" y="2299779"/>
                </a:lnTo>
                <a:lnTo>
                  <a:pt x="1660842" y="2299868"/>
                </a:lnTo>
                <a:lnTo>
                  <a:pt x="1692886" y="2299868"/>
                </a:lnTo>
                <a:lnTo>
                  <a:pt x="1703082" y="2323896"/>
                </a:lnTo>
                <a:lnTo>
                  <a:pt x="1688630" y="2329827"/>
                </a:lnTo>
                <a:lnTo>
                  <a:pt x="1674761" y="2335326"/>
                </a:lnTo>
                <a:lnTo>
                  <a:pt x="1667052" y="2338273"/>
                </a:lnTo>
                <a:close/>
              </a:path>
              <a:path w="2451100" h="2419350">
                <a:moveTo>
                  <a:pt x="1619703" y="2319566"/>
                </a:moveTo>
                <a:lnTo>
                  <a:pt x="1606283" y="2319566"/>
                </a:lnTo>
                <a:lnTo>
                  <a:pt x="1618310" y="2315476"/>
                </a:lnTo>
                <a:lnTo>
                  <a:pt x="1619703" y="2319566"/>
                </a:lnTo>
                <a:close/>
              </a:path>
              <a:path w="2451100" h="2419350">
                <a:moveTo>
                  <a:pt x="1593951" y="2363546"/>
                </a:moveTo>
                <a:lnTo>
                  <a:pt x="1582546" y="2327198"/>
                </a:lnTo>
                <a:lnTo>
                  <a:pt x="1592668" y="2324023"/>
                </a:lnTo>
                <a:lnTo>
                  <a:pt x="1606499" y="2319489"/>
                </a:lnTo>
                <a:lnTo>
                  <a:pt x="1606283" y="2319566"/>
                </a:lnTo>
                <a:lnTo>
                  <a:pt x="1619703" y="2319566"/>
                </a:lnTo>
                <a:lnTo>
                  <a:pt x="1630591" y="2351532"/>
                </a:lnTo>
                <a:lnTo>
                  <a:pt x="1618449" y="2355672"/>
                </a:lnTo>
                <a:lnTo>
                  <a:pt x="1604175" y="2360345"/>
                </a:lnTo>
                <a:lnTo>
                  <a:pt x="1593951" y="2363546"/>
                </a:lnTo>
                <a:close/>
              </a:path>
              <a:path w="2451100" h="2419350">
                <a:moveTo>
                  <a:pt x="1592440" y="2324087"/>
                </a:moveTo>
                <a:lnTo>
                  <a:pt x="1592634" y="2324023"/>
                </a:lnTo>
                <a:lnTo>
                  <a:pt x="1592440" y="2324087"/>
                </a:lnTo>
                <a:close/>
              </a:path>
              <a:path w="2451100" h="2419350">
                <a:moveTo>
                  <a:pt x="1547441" y="2340546"/>
                </a:moveTo>
                <a:lnTo>
                  <a:pt x="1536382" y="2340546"/>
                </a:lnTo>
                <a:lnTo>
                  <a:pt x="1546669" y="2337727"/>
                </a:lnTo>
                <a:lnTo>
                  <a:pt x="1547441" y="2340546"/>
                </a:lnTo>
                <a:close/>
              </a:path>
              <a:path w="2451100" h="2419350">
                <a:moveTo>
                  <a:pt x="1548452" y="2344242"/>
                </a:moveTo>
                <a:lnTo>
                  <a:pt x="1522183" y="2344242"/>
                </a:lnTo>
                <a:lnTo>
                  <a:pt x="1536598" y="2340483"/>
                </a:lnTo>
                <a:lnTo>
                  <a:pt x="1536382" y="2340546"/>
                </a:lnTo>
                <a:lnTo>
                  <a:pt x="1547441" y="2340546"/>
                </a:lnTo>
                <a:lnTo>
                  <a:pt x="1548452" y="2344242"/>
                </a:lnTo>
                <a:close/>
              </a:path>
              <a:path w="2451100" h="2419350">
                <a:moveTo>
                  <a:pt x="1519389" y="2384171"/>
                </a:moveTo>
                <a:lnTo>
                  <a:pt x="1510245" y="2347188"/>
                </a:lnTo>
                <a:lnTo>
                  <a:pt x="1522412" y="2344178"/>
                </a:lnTo>
                <a:lnTo>
                  <a:pt x="1522183" y="2344242"/>
                </a:lnTo>
                <a:lnTo>
                  <a:pt x="1548452" y="2344242"/>
                </a:lnTo>
                <a:lnTo>
                  <a:pt x="1556727" y="2374480"/>
                </a:lnTo>
                <a:lnTo>
                  <a:pt x="1546326" y="2377325"/>
                </a:lnTo>
                <a:lnTo>
                  <a:pt x="1531670" y="2381135"/>
                </a:lnTo>
                <a:lnTo>
                  <a:pt x="1519389" y="2384171"/>
                </a:lnTo>
                <a:close/>
              </a:path>
              <a:path w="2451100" h="2419350">
                <a:moveTo>
                  <a:pt x="1474165" y="2357323"/>
                </a:moveTo>
                <a:lnTo>
                  <a:pt x="1464729" y="2357323"/>
                </a:lnTo>
                <a:lnTo>
                  <a:pt x="1473771" y="2355430"/>
                </a:lnTo>
                <a:lnTo>
                  <a:pt x="1474165" y="2357323"/>
                </a:lnTo>
                <a:close/>
              </a:path>
              <a:path w="2451100" h="2419350">
                <a:moveTo>
                  <a:pt x="1443685" y="2400071"/>
                </a:moveTo>
                <a:lnTo>
                  <a:pt x="1436839" y="2362593"/>
                </a:lnTo>
                <a:lnTo>
                  <a:pt x="1450428" y="2360117"/>
                </a:lnTo>
                <a:lnTo>
                  <a:pt x="1464957" y="2357272"/>
                </a:lnTo>
                <a:lnTo>
                  <a:pt x="1464729" y="2357323"/>
                </a:lnTo>
                <a:lnTo>
                  <a:pt x="1474165" y="2357323"/>
                </a:lnTo>
                <a:lnTo>
                  <a:pt x="1481543" y="2392730"/>
                </a:lnTo>
                <a:lnTo>
                  <a:pt x="1472387" y="2394648"/>
                </a:lnTo>
                <a:lnTo>
                  <a:pt x="1457388" y="2397569"/>
                </a:lnTo>
                <a:lnTo>
                  <a:pt x="1443685" y="2400071"/>
                </a:lnTo>
                <a:close/>
              </a:path>
              <a:path w="2451100" h="2419350">
                <a:moveTo>
                  <a:pt x="1450200" y="2360155"/>
                </a:moveTo>
                <a:lnTo>
                  <a:pt x="1450395" y="2360117"/>
                </a:lnTo>
                <a:lnTo>
                  <a:pt x="1450200" y="2360155"/>
                </a:lnTo>
                <a:close/>
              </a:path>
              <a:path w="2451100" h="2419350">
                <a:moveTo>
                  <a:pt x="1400097" y="2369756"/>
                </a:moveTo>
                <a:lnTo>
                  <a:pt x="1391462" y="2369756"/>
                </a:lnTo>
                <a:lnTo>
                  <a:pt x="1399920" y="2368537"/>
                </a:lnTo>
                <a:lnTo>
                  <a:pt x="1400097" y="2369756"/>
                </a:lnTo>
                <a:close/>
              </a:path>
              <a:path w="2451100" h="2419350">
                <a:moveTo>
                  <a:pt x="1367116" y="2411209"/>
                </a:moveTo>
                <a:lnTo>
                  <a:pt x="1362608" y="2373376"/>
                </a:lnTo>
                <a:lnTo>
                  <a:pt x="1376870" y="2371674"/>
                </a:lnTo>
                <a:lnTo>
                  <a:pt x="1391704" y="2369718"/>
                </a:lnTo>
                <a:lnTo>
                  <a:pt x="1391462" y="2369756"/>
                </a:lnTo>
                <a:lnTo>
                  <a:pt x="1400097" y="2369756"/>
                </a:lnTo>
                <a:lnTo>
                  <a:pt x="1405369" y="2406243"/>
                </a:lnTo>
                <a:lnTo>
                  <a:pt x="1396796" y="2407475"/>
                </a:lnTo>
                <a:lnTo>
                  <a:pt x="1381493" y="2409494"/>
                </a:lnTo>
                <a:lnTo>
                  <a:pt x="1367116" y="2411209"/>
                </a:lnTo>
                <a:close/>
              </a:path>
              <a:path w="2451100" h="2419350">
                <a:moveTo>
                  <a:pt x="1376641" y="2371699"/>
                </a:moveTo>
                <a:lnTo>
                  <a:pt x="1376835" y="2371674"/>
                </a:lnTo>
                <a:lnTo>
                  <a:pt x="1376641" y="2371699"/>
                </a:lnTo>
                <a:close/>
              </a:path>
              <a:path w="2451100" h="2419350">
                <a:moveTo>
                  <a:pt x="1290002" y="2417546"/>
                </a:moveTo>
                <a:lnTo>
                  <a:pt x="1287856" y="2379510"/>
                </a:lnTo>
                <a:lnTo>
                  <a:pt x="1301876" y="2378722"/>
                </a:lnTo>
                <a:lnTo>
                  <a:pt x="1316977" y="2377681"/>
                </a:lnTo>
                <a:lnTo>
                  <a:pt x="1325397" y="2376995"/>
                </a:lnTo>
                <a:lnTo>
                  <a:pt x="1328483" y="2414968"/>
                </a:lnTo>
                <a:lnTo>
                  <a:pt x="1319720" y="2415679"/>
                </a:lnTo>
                <a:lnTo>
                  <a:pt x="1304137" y="2416759"/>
                </a:lnTo>
                <a:lnTo>
                  <a:pt x="1290002" y="2417546"/>
                </a:lnTo>
                <a:close/>
              </a:path>
              <a:path w="2451100" h="2419350">
                <a:moveTo>
                  <a:pt x="1316748" y="2377694"/>
                </a:moveTo>
                <a:lnTo>
                  <a:pt x="1316905" y="2377681"/>
                </a:lnTo>
                <a:lnTo>
                  <a:pt x="1316748" y="2377694"/>
                </a:lnTo>
                <a:close/>
              </a:path>
              <a:path w="2451100" h="2419350">
                <a:moveTo>
                  <a:pt x="1301635" y="2378735"/>
                </a:moveTo>
                <a:lnTo>
                  <a:pt x="1301820" y="2378722"/>
                </a:lnTo>
                <a:lnTo>
                  <a:pt x="1301635" y="2378735"/>
                </a:lnTo>
                <a:close/>
              </a:path>
              <a:path w="2451100" h="2419350">
                <a:moveTo>
                  <a:pt x="1250510" y="2381110"/>
                </a:moveTo>
                <a:lnTo>
                  <a:pt x="1225465" y="2381109"/>
                </a:lnTo>
                <a:lnTo>
                  <a:pt x="1240929" y="2381008"/>
                </a:lnTo>
                <a:lnTo>
                  <a:pt x="1240701" y="2381008"/>
                </a:lnTo>
                <a:lnTo>
                  <a:pt x="1250505" y="2380830"/>
                </a:lnTo>
                <a:lnTo>
                  <a:pt x="1250510" y="2381110"/>
                </a:lnTo>
                <a:close/>
              </a:path>
              <a:path w="2451100" h="2419350">
                <a:moveTo>
                  <a:pt x="1225461" y="2419210"/>
                </a:moveTo>
                <a:lnTo>
                  <a:pt x="1212646" y="2419121"/>
                </a:lnTo>
                <a:lnTo>
                  <a:pt x="1212875" y="2381021"/>
                </a:lnTo>
                <a:lnTo>
                  <a:pt x="1225465" y="2381109"/>
                </a:lnTo>
                <a:lnTo>
                  <a:pt x="1250510" y="2381110"/>
                </a:lnTo>
                <a:lnTo>
                  <a:pt x="1251216" y="2418918"/>
                </a:lnTo>
                <a:lnTo>
                  <a:pt x="1241297" y="2419108"/>
                </a:lnTo>
                <a:lnTo>
                  <a:pt x="1225461" y="2419210"/>
                </a:lnTo>
                <a:close/>
              </a:path>
              <a:path w="2451100" h="2419350">
                <a:moveTo>
                  <a:pt x="1173835" y="2418130"/>
                </a:moveTo>
                <a:lnTo>
                  <a:pt x="1162418" y="2417635"/>
                </a:lnTo>
                <a:lnTo>
                  <a:pt x="1146784" y="2416759"/>
                </a:lnTo>
                <a:lnTo>
                  <a:pt x="1135329" y="2415971"/>
                </a:lnTo>
                <a:lnTo>
                  <a:pt x="1137945" y="2377960"/>
                </a:lnTo>
                <a:lnTo>
                  <a:pt x="1149100" y="2378722"/>
                </a:lnTo>
                <a:lnTo>
                  <a:pt x="1164211" y="2379573"/>
                </a:lnTo>
                <a:lnTo>
                  <a:pt x="1175512" y="2380068"/>
                </a:lnTo>
                <a:lnTo>
                  <a:pt x="1173835" y="2418130"/>
                </a:lnTo>
                <a:close/>
              </a:path>
              <a:path w="2451100" h="2419350">
                <a:moveTo>
                  <a:pt x="1096670" y="2412593"/>
                </a:moveTo>
                <a:lnTo>
                  <a:pt x="1084783" y="2411323"/>
                </a:lnTo>
                <a:lnTo>
                  <a:pt x="1069428" y="2409494"/>
                </a:lnTo>
                <a:lnTo>
                  <a:pt x="1058367" y="2408034"/>
                </a:lnTo>
                <a:lnTo>
                  <a:pt x="1063332" y="2370264"/>
                </a:lnTo>
                <a:lnTo>
                  <a:pt x="1074086" y="2371674"/>
                </a:lnTo>
                <a:lnTo>
                  <a:pt x="1088964" y="2373452"/>
                </a:lnTo>
                <a:lnTo>
                  <a:pt x="1100696" y="2374709"/>
                </a:lnTo>
                <a:lnTo>
                  <a:pt x="1096670" y="2412593"/>
                </a:lnTo>
                <a:close/>
              </a:path>
              <a:path w="2451100" h="2419350">
                <a:moveTo>
                  <a:pt x="1019987" y="2402255"/>
                </a:moveTo>
                <a:lnTo>
                  <a:pt x="1008583" y="2400325"/>
                </a:lnTo>
                <a:lnTo>
                  <a:pt x="993520" y="2397569"/>
                </a:lnTo>
                <a:lnTo>
                  <a:pt x="982040" y="2395321"/>
                </a:lnTo>
                <a:lnTo>
                  <a:pt x="989355" y="2357932"/>
                </a:lnTo>
                <a:lnTo>
                  <a:pt x="1000527" y="2360117"/>
                </a:lnTo>
                <a:lnTo>
                  <a:pt x="1015105" y="2362784"/>
                </a:lnTo>
                <a:lnTo>
                  <a:pt x="1026363" y="2364701"/>
                </a:lnTo>
                <a:lnTo>
                  <a:pt x="1019987" y="2402255"/>
                </a:lnTo>
                <a:close/>
              </a:path>
              <a:path w="2451100" h="2419350">
                <a:moveTo>
                  <a:pt x="944105" y="2387155"/>
                </a:moveTo>
                <a:lnTo>
                  <a:pt x="933970" y="2384780"/>
                </a:lnTo>
                <a:lnTo>
                  <a:pt x="919251" y="2381135"/>
                </a:lnTo>
                <a:lnTo>
                  <a:pt x="906678" y="2377859"/>
                </a:lnTo>
                <a:lnTo>
                  <a:pt x="916279" y="2340991"/>
                </a:lnTo>
                <a:lnTo>
                  <a:pt x="928738" y="2344242"/>
                </a:lnTo>
                <a:lnTo>
                  <a:pt x="942794" y="2347709"/>
                </a:lnTo>
                <a:lnTo>
                  <a:pt x="952804" y="2350058"/>
                </a:lnTo>
                <a:lnTo>
                  <a:pt x="944105" y="2387155"/>
                </a:lnTo>
                <a:close/>
              </a:path>
              <a:path w="2451100" h="2419350">
                <a:moveTo>
                  <a:pt x="869340" y="2367318"/>
                </a:moveTo>
                <a:lnTo>
                  <a:pt x="861098" y="2364841"/>
                </a:lnTo>
                <a:lnTo>
                  <a:pt x="846734" y="2360345"/>
                </a:lnTo>
                <a:lnTo>
                  <a:pt x="832345" y="2355634"/>
                </a:lnTo>
                <a:lnTo>
                  <a:pt x="844626" y="2319566"/>
                </a:lnTo>
                <a:lnTo>
                  <a:pt x="858275" y="2324023"/>
                </a:lnTo>
                <a:lnTo>
                  <a:pt x="872388" y="2328456"/>
                </a:lnTo>
                <a:lnTo>
                  <a:pt x="880287" y="2330831"/>
                </a:lnTo>
                <a:lnTo>
                  <a:pt x="869340" y="2367318"/>
                </a:lnTo>
                <a:close/>
              </a:path>
              <a:path w="2451100" h="2419350">
                <a:moveTo>
                  <a:pt x="795972" y="2342819"/>
                </a:moveTo>
                <a:lnTo>
                  <a:pt x="790105" y="2340660"/>
                </a:lnTo>
                <a:lnTo>
                  <a:pt x="776160" y="2335326"/>
                </a:lnTo>
                <a:lnTo>
                  <a:pt x="762279" y="2329827"/>
                </a:lnTo>
                <a:lnTo>
                  <a:pt x="759790" y="2328811"/>
                </a:lnTo>
                <a:lnTo>
                  <a:pt x="774255" y="2293556"/>
                </a:lnTo>
                <a:lnTo>
                  <a:pt x="776457" y="2294458"/>
                </a:lnTo>
                <a:lnTo>
                  <a:pt x="790079" y="2299868"/>
                </a:lnTo>
                <a:lnTo>
                  <a:pt x="803405" y="2304948"/>
                </a:lnTo>
                <a:lnTo>
                  <a:pt x="809129" y="2307069"/>
                </a:lnTo>
                <a:lnTo>
                  <a:pt x="795972" y="2342819"/>
                </a:lnTo>
                <a:close/>
              </a:path>
              <a:path w="2451100" h="2419350">
                <a:moveTo>
                  <a:pt x="724293" y="2313749"/>
                </a:moveTo>
                <a:lnTo>
                  <a:pt x="721182" y="2312377"/>
                </a:lnTo>
                <a:lnTo>
                  <a:pt x="707643" y="2306243"/>
                </a:lnTo>
                <a:lnTo>
                  <a:pt x="694207" y="2299957"/>
                </a:lnTo>
                <a:lnTo>
                  <a:pt x="689076" y="2297480"/>
                </a:lnTo>
                <a:lnTo>
                  <a:pt x="705650" y="2263178"/>
                </a:lnTo>
                <a:lnTo>
                  <a:pt x="710468" y="2265502"/>
                </a:lnTo>
                <a:lnTo>
                  <a:pt x="723506" y="2271598"/>
                </a:lnTo>
                <a:lnTo>
                  <a:pt x="736606" y="2277541"/>
                </a:lnTo>
                <a:lnTo>
                  <a:pt x="739609" y="2278862"/>
                </a:lnTo>
                <a:lnTo>
                  <a:pt x="724293" y="2313749"/>
                </a:lnTo>
                <a:close/>
              </a:path>
              <a:path w="2451100" h="2419350">
                <a:moveTo>
                  <a:pt x="654596" y="2280234"/>
                </a:moveTo>
                <a:lnTo>
                  <a:pt x="641362" y="2273249"/>
                </a:lnTo>
                <a:lnTo>
                  <a:pt x="628395" y="2266188"/>
                </a:lnTo>
                <a:lnTo>
                  <a:pt x="620483" y="2261768"/>
                </a:lnTo>
                <a:lnTo>
                  <a:pt x="639089" y="2228519"/>
                </a:lnTo>
                <a:lnTo>
                  <a:pt x="646899" y="2232888"/>
                </a:lnTo>
                <a:lnTo>
                  <a:pt x="659286" y="2239619"/>
                </a:lnTo>
                <a:lnTo>
                  <a:pt x="671942" y="2246312"/>
                </a:lnTo>
                <a:lnTo>
                  <a:pt x="654596" y="2280234"/>
                </a:lnTo>
                <a:close/>
              </a:path>
              <a:path w="2451100" h="2419350">
                <a:moveTo>
                  <a:pt x="586968" y="2242261"/>
                </a:moveTo>
                <a:lnTo>
                  <a:pt x="577456" y="2236482"/>
                </a:lnTo>
                <a:lnTo>
                  <a:pt x="564984" y="2228697"/>
                </a:lnTo>
                <a:lnTo>
                  <a:pt x="554278" y="2221826"/>
                </a:lnTo>
                <a:lnTo>
                  <a:pt x="574840" y="2189746"/>
                </a:lnTo>
                <a:lnTo>
                  <a:pt x="585444" y="2196553"/>
                </a:lnTo>
                <a:lnTo>
                  <a:pt x="597547" y="2204110"/>
                </a:lnTo>
                <a:lnTo>
                  <a:pt x="606755" y="2209698"/>
                </a:lnTo>
                <a:lnTo>
                  <a:pt x="586968" y="2242261"/>
                </a:lnTo>
                <a:close/>
              </a:path>
              <a:path w="2451100" h="2419350">
                <a:moveTo>
                  <a:pt x="522058" y="2200236"/>
                </a:moveTo>
                <a:lnTo>
                  <a:pt x="516089" y="2196096"/>
                </a:lnTo>
                <a:lnTo>
                  <a:pt x="504126" y="2187600"/>
                </a:lnTo>
                <a:lnTo>
                  <a:pt x="492277" y="2178964"/>
                </a:lnTo>
                <a:lnTo>
                  <a:pt x="490524" y="2177656"/>
                </a:lnTo>
                <a:lnTo>
                  <a:pt x="513334" y="2147138"/>
                </a:lnTo>
                <a:lnTo>
                  <a:pt x="514814" y="2148243"/>
                </a:lnTo>
                <a:lnTo>
                  <a:pt x="526304" y="2156612"/>
                </a:lnTo>
                <a:lnTo>
                  <a:pt x="538060" y="2164969"/>
                </a:lnTo>
                <a:lnTo>
                  <a:pt x="543763" y="2168918"/>
                </a:lnTo>
                <a:lnTo>
                  <a:pt x="522058" y="2200236"/>
                </a:lnTo>
                <a:close/>
              </a:path>
              <a:path w="2451100" h="2419350">
                <a:moveTo>
                  <a:pt x="459917" y="2154224"/>
                </a:moveTo>
                <a:lnTo>
                  <a:pt x="457390" y="2152230"/>
                </a:lnTo>
                <a:lnTo>
                  <a:pt x="445985" y="2143061"/>
                </a:lnTo>
                <a:lnTo>
                  <a:pt x="434682" y="2133752"/>
                </a:lnTo>
                <a:lnTo>
                  <a:pt x="429882" y="2129688"/>
                </a:lnTo>
                <a:lnTo>
                  <a:pt x="454469" y="2100580"/>
                </a:lnTo>
                <a:lnTo>
                  <a:pt x="459016" y="2104428"/>
                </a:lnTo>
                <a:lnTo>
                  <a:pt x="469959" y="2113445"/>
                </a:lnTo>
                <a:lnTo>
                  <a:pt x="481003" y="2122335"/>
                </a:lnTo>
                <a:lnTo>
                  <a:pt x="483438" y="2124252"/>
                </a:lnTo>
                <a:lnTo>
                  <a:pt x="459917" y="2154224"/>
                </a:lnTo>
                <a:close/>
              </a:path>
              <a:path w="2451100" h="2419350">
                <a:moveTo>
                  <a:pt x="400621" y="2104237"/>
                </a:moveTo>
                <a:lnTo>
                  <a:pt x="390690" y="2095220"/>
                </a:lnTo>
                <a:lnTo>
                  <a:pt x="379984" y="2085276"/>
                </a:lnTo>
                <a:lnTo>
                  <a:pt x="372363" y="2078012"/>
                </a:lnTo>
                <a:lnTo>
                  <a:pt x="398640" y="2050427"/>
                </a:lnTo>
                <a:lnTo>
                  <a:pt x="406023" y="2057450"/>
                </a:lnTo>
                <a:lnTo>
                  <a:pt x="416383" y="2067090"/>
                </a:lnTo>
                <a:lnTo>
                  <a:pt x="426224" y="2076030"/>
                </a:lnTo>
                <a:lnTo>
                  <a:pt x="400621" y="2104237"/>
                </a:lnTo>
                <a:close/>
              </a:path>
              <a:path w="2451100" h="2419350">
                <a:moveTo>
                  <a:pt x="344779" y="2050757"/>
                </a:moveTo>
                <a:lnTo>
                  <a:pt x="338404" y="2044242"/>
                </a:lnTo>
                <a:lnTo>
                  <a:pt x="328320" y="2033689"/>
                </a:lnTo>
                <a:lnTo>
                  <a:pt x="318058" y="2022665"/>
                </a:lnTo>
                <a:lnTo>
                  <a:pt x="346240" y="1997011"/>
                </a:lnTo>
                <a:lnTo>
                  <a:pt x="346470" y="1997278"/>
                </a:lnTo>
                <a:lnTo>
                  <a:pt x="355966" y="2007450"/>
                </a:lnTo>
                <a:lnTo>
                  <a:pt x="365729" y="2017687"/>
                </a:lnTo>
                <a:lnTo>
                  <a:pt x="372021" y="2024126"/>
                </a:lnTo>
                <a:lnTo>
                  <a:pt x="344779" y="2050757"/>
                </a:lnTo>
                <a:close/>
              </a:path>
              <a:path w="2451100" h="2419350">
                <a:moveTo>
                  <a:pt x="292404" y="1993874"/>
                </a:moveTo>
                <a:lnTo>
                  <a:pt x="289280" y="1990267"/>
                </a:lnTo>
                <a:lnTo>
                  <a:pt x="279844" y="1979117"/>
                </a:lnTo>
                <a:lnTo>
                  <a:pt x="270548" y="1967864"/>
                </a:lnTo>
                <a:lnTo>
                  <a:pt x="267525" y="1964118"/>
                </a:lnTo>
                <a:lnTo>
                  <a:pt x="297192" y="1940204"/>
                </a:lnTo>
                <a:lnTo>
                  <a:pt x="299995" y="1943684"/>
                </a:lnTo>
                <a:lnTo>
                  <a:pt x="309006" y="1954593"/>
                </a:lnTo>
                <a:lnTo>
                  <a:pt x="318147" y="1965388"/>
                </a:lnTo>
                <a:lnTo>
                  <a:pt x="321195" y="1968906"/>
                </a:lnTo>
                <a:lnTo>
                  <a:pt x="292404" y="1993874"/>
                </a:lnTo>
                <a:close/>
              </a:path>
              <a:path w="2451100" h="2419350">
                <a:moveTo>
                  <a:pt x="243738" y="1933790"/>
                </a:moveTo>
                <a:lnTo>
                  <a:pt x="234708" y="1921738"/>
                </a:lnTo>
                <a:lnTo>
                  <a:pt x="226085" y="1909927"/>
                </a:lnTo>
                <a:lnTo>
                  <a:pt x="220802" y="1902498"/>
                </a:lnTo>
                <a:lnTo>
                  <a:pt x="251853" y="1880412"/>
                </a:lnTo>
                <a:lnTo>
                  <a:pt x="256946" y="1887562"/>
                </a:lnTo>
                <a:lnTo>
                  <a:pt x="265278" y="1898992"/>
                </a:lnTo>
                <a:lnTo>
                  <a:pt x="273888" y="1910511"/>
                </a:lnTo>
                <a:lnTo>
                  <a:pt x="243738" y="1933790"/>
                </a:lnTo>
                <a:close/>
              </a:path>
              <a:path w="2451100" h="2419350">
                <a:moveTo>
                  <a:pt x="273906" y="1910511"/>
                </a:moveTo>
                <a:lnTo>
                  <a:pt x="273761" y="1910321"/>
                </a:lnTo>
                <a:lnTo>
                  <a:pt x="273906" y="1910511"/>
                </a:lnTo>
                <a:close/>
              </a:path>
              <a:path w="2451100" h="2419350">
                <a:moveTo>
                  <a:pt x="198869" y="1870506"/>
                </a:moveTo>
                <a:lnTo>
                  <a:pt x="193052" y="1861667"/>
                </a:lnTo>
                <a:lnTo>
                  <a:pt x="185153" y="1849348"/>
                </a:lnTo>
                <a:lnTo>
                  <a:pt x="178092" y="1838032"/>
                </a:lnTo>
                <a:lnTo>
                  <a:pt x="210413" y="1817852"/>
                </a:lnTo>
                <a:lnTo>
                  <a:pt x="217284" y="1828876"/>
                </a:lnTo>
                <a:lnTo>
                  <a:pt x="224947" y="1840814"/>
                </a:lnTo>
                <a:lnTo>
                  <a:pt x="230695" y="1849564"/>
                </a:lnTo>
                <a:lnTo>
                  <a:pt x="198869" y="1870506"/>
                </a:lnTo>
                <a:close/>
              </a:path>
              <a:path w="2451100" h="2419350">
                <a:moveTo>
                  <a:pt x="158267" y="1804695"/>
                </a:moveTo>
                <a:lnTo>
                  <a:pt x="155041" y="1799082"/>
                </a:lnTo>
                <a:lnTo>
                  <a:pt x="147878" y="1786267"/>
                </a:lnTo>
                <a:lnTo>
                  <a:pt x="140881" y="1773364"/>
                </a:lnTo>
                <a:lnTo>
                  <a:pt x="139496" y="1770735"/>
                </a:lnTo>
                <a:lnTo>
                  <a:pt x="173202" y="1752981"/>
                </a:lnTo>
                <a:lnTo>
                  <a:pt x="174422" y="1755292"/>
                </a:lnTo>
                <a:lnTo>
                  <a:pt x="181207" y="1767789"/>
                </a:lnTo>
                <a:lnTo>
                  <a:pt x="188126" y="1780197"/>
                </a:lnTo>
                <a:lnTo>
                  <a:pt x="191300" y="1785708"/>
                </a:lnTo>
                <a:lnTo>
                  <a:pt x="158267" y="1804695"/>
                </a:lnTo>
                <a:close/>
              </a:path>
              <a:path w="2451100" h="2419350">
                <a:moveTo>
                  <a:pt x="121945" y="1736394"/>
                </a:moveTo>
                <a:lnTo>
                  <a:pt x="120815" y="1734108"/>
                </a:lnTo>
                <a:lnTo>
                  <a:pt x="114426" y="1720837"/>
                </a:lnTo>
                <a:lnTo>
                  <a:pt x="108216" y="1707476"/>
                </a:lnTo>
                <a:lnTo>
                  <a:pt x="105422" y="1701291"/>
                </a:lnTo>
                <a:lnTo>
                  <a:pt x="140157" y="1685632"/>
                </a:lnTo>
                <a:lnTo>
                  <a:pt x="142803" y="1691500"/>
                </a:lnTo>
                <a:lnTo>
                  <a:pt x="148825" y="1704441"/>
                </a:lnTo>
                <a:lnTo>
                  <a:pt x="155098" y="1717497"/>
                </a:lnTo>
                <a:lnTo>
                  <a:pt x="156082" y="1719465"/>
                </a:lnTo>
                <a:lnTo>
                  <a:pt x="121945" y="1736394"/>
                </a:lnTo>
                <a:close/>
              </a:path>
              <a:path w="2451100" h="2419350">
                <a:moveTo>
                  <a:pt x="90017" y="1665668"/>
                </a:moveTo>
                <a:lnTo>
                  <a:pt x="84950" y="1653209"/>
                </a:lnTo>
                <a:lnTo>
                  <a:pt x="79362" y="1638960"/>
                </a:lnTo>
                <a:lnTo>
                  <a:pt x="75895" y="1629778"/>
                </a:lnTo>
                <a:lnTo>
                  <a:pt x="111531" y="1616303"/>
                </a:lnTo>
                <a:lnTo>
                  <a:pt x="115056" y="1625625"/>
                </a:lnTo>
                <a:lnTo>
                  <a:pt x="120285" y="1638960"/>
                </a:lnTo>
                <a:lnTo>
                  <a:pt x="125310" y="1651317"/>
                </a:lnTo>
                <a:lnTo>
                  <a:pt x="90017" y="1665668"/>
                </a:lnTo>
                <a:close/>
              </a:path>
              <a:path w="2451100" h="2419350">
                <a:moveTo>
                  <a:pt x="62852" y="1593227"/>
                </a:moveTo>
                <a:lnTo>
                  <a:pt x="59588" y="1583524"/>
                </a:lnTo>
                <a:lnTo>
                  <a:pt x="55029" y="1569351"/>
                </a:lnTo>
                <a:lnTo>
                  <a:pt x="51066" y="1556499"/>
                </a:lnTo>
                <a:lnTo>
                  <a:pt x="87464" y="1545272"/>
                </a:lnTo>
                <a:lnTo>
                  <a:pt x="91331" y="1557782"/>
                </a:lnTo>
                <a:lnTo>
                  <a:pt x="95747" y="1571498"/>
                </a:lnTo>
                <a:lnTo>
                  <a:pt x="98971" y="1581086"/>
                </a:lnTo>
                <a:lnTo>
                  <a:pt x="62852" y="1593227"/>
                </a:lnTo>
                <a:close/>
              </a:path>
              <a:path w="2451100" h="2419350">
                <a:moveTo>
                  <a:pt x="40436" y="1519161"/>
                </a:moveTo>
                <a:lnTo>
                  <a:pt x="38506" y="1511935"/>
                </a:lnTo>
                <a:lnTo>
                  <a:pt x="34810" y="1497393"/>
                </a:lnTo>
                <a:lnTo>
                  <a:pt x="31292" y="1482801"/>
                </a:lnTo>
                <a:lnTo>
                  <a:pt x="31000" y="1481505"/>
                </a:lnTo>
                <a:lnTo>
                  <a:pt x="68160" y="1473060"/>
                </a:lnTo>
                <a:lnTo>
                  <a:pt x="68373" y="1474000"/>
                </a:lnTo>
                <a:lnTo>
                  <a:pt x="71776" y="1488135"/>
                </a:lnTo>
                <a:lnTo>
                  <a:pt x="75341" y="1502206"/>
                </a:lnTo>
                <a:lnTo>
                  <a:pt x="77241" y="1509318"/>
                </a:lnTo>
                <a:lnTo>
                  <a:pt x="40436" y="1519161"/>
                </a:lnTo>
                <a:close/>
              </a:path>
              <a:path w="2451100" h="2419350">
                <a:moveTo>
                  <a:pt x="22885" y="1443786"/>
                </a:moveTo>
                <a:lnTo>
                  <a:pt x="21843" y="1438592"/>
                </a:lnTo>
                <a:lnTo>
                  <a:pt x="19050" y="1423720"/>
                </a:lnTo>
                <a:lnTo>
                  <a:pt x="16446" y="1408798"/>
                </a:lnTo>
                <a:lnTo>
                  <a:pt x="15925" y="1405597"/>
                </a:lnTo>
                <a:lnTo>
                  <a:pt x="53543" y="1399527"/>
                </a:lnTo>
                <a:lnTo>
                  <a:pt x="54042" y="1402613"/>
                </a:lnTo>
                <a:lnTo>
                  <a:pt x="56523" y="1416824"/>
                </a:lnTo>
                <a:lnTo>
                  <a:pt x="59268" y="1431455"/>
                </a:lnTo>
                <a:lnTo>
                  <a:pt x="60236" y="1436293"/>
                </a:lnTo>
                <a:lnTo>
                  <a:pt x="22885" y="1443786"/>
                </a:lnTo>
                <a:close/>
              </a:path>
              <a:path w="2451100" h="2419350">
                <a:moveTo>
                  <a:pt x="10261" y="1367421"/>
                </a:moveTo>
                <a:lnTo>
                  <a:pt x="9753" y="1363649"/>
                </a:lnTo>
                <a:lnTo>
                  <a:pt x="7899" y="1348486"/>
                </a:lnTo>
                <a:lnTo>
                  <a:pt x="6235" y="1333258"/>
                </a:lnTo>
                <a:lnTo>
                  <a:pt x="5803" y="1328851"/>
                </a:lnTo>
                <a:lnTo>
                  <a:pt x="43726" y="1325194"/>
                </a:lnTo>
                <a:lnTo>
                  <a:pt x="44146" y="1329486"/>
                </a:lnTo>
                <a:lnTo>
                  <a:pt x="45762" y="1344218"/>
                </a:lnTo>
                <a:lnTo>
                  <a:pt x="47556" y="1358900"/>
                </a:lnTo>
                <a:lnTo>
                  <a:pt x="48018" y="1362316"/>
                </a:lnTo>
                <a:lnTo>
                  <a:pt x="10261" y="1367421"/>
                </a:lnTo>
                <a:close/>
              </a:path>
              <a:path w="2451100" h="2419350">
                <a:moveTo>
                  <a:pt x="2616" y="1290396"/>
                </a:moveTo>
                <a:lnTo>
                  <a:pt x="2387" y="1287259"/>
                </a:lnTo>
                <a:lnTo>
                  <a:pt x="1498" y="1271828"/>
                </a:lnTo>
                <a:lnTo>
                  <a:pt x="800" y="1256334"/>
                </a:lnTo>
                <a:lnTo>
                  <a:pt x="647" y="1251623"/>
                </a:lnTo>
                <a:lnTo>
                  <a:pt x="38735" y="1250403"/>
                </a:lnTo>
                <a:lnTo>
                  <a:pt x="38862" y="1254747"/>
                </a:lnTo>
                <a:lnTo>
                  <a:pt x="39536" y="1269746"/>
                </a:lnTo>
                <a:lnTo>
                  <a:pt x="40409" y="1284706"/>
                </a:lnTo>
                <a:lnTo>
                  <a:pt x="40614" y="1287716"/>
                </a:lnTo>
                <a:lnTo>
                  <a:pt x="2616" y="129039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07375" y="3412432"/>
            <a:ext cx="267970" cy="241300"/>
          </a:xfrm>
          <a:custGeom>
            <a:avLst/>
            <a:gdLst/>
            <a:ahLst/>
            <a:cxnLst/>
            <a:rect l="l" t="t" r="r" b="b"/>
            <a:pathLst>
              <a:path w="267970" h="241300">
                <a:moveTo>
                  <a:pt x="185445" y="58494"/>
                </a:moveTo>
                <a:lnTo>
                  <a:pt x="184222" y="56372"/>
                </a:lnTo>
                <a:lnTo>
                  <a:pt x="182108" y="40078"/>
                </a:lnTo>
                <a:lnTo>
                  <a:pt x="186257" y="24179"/>
                </a:lnTo>
                <a:lnTo>
                  <a:pt x="196545" y="10623"/>
                </a:lnTo>
                <a:lnTo>
                  <a:pt x="211292" y="2116"/>
                </a:lnTo>
                <a:lnTo>
                  <a:pt x="227587" y="0"/>
                </a:lnTo>
                <a:lnTo>
                  <a:pt x="243486" y="4151"/>
                </a:lnTo>
                <a:lnTo>
                  <a:pt x="257048" y="14446"/>
                </a:lnTo>
                <a:lnTo>
                  <a:pt x="265548" y="29187"/>
                </a:lnTo>
                <a:lnTo>
                  <a:pt x="265921" y="32061"/>
                </a:lnTo>
                <a:lnTo>
                  <a:pt x="215442" y="32061"/>
                </a:lnTo>
                <a:lnTo>
                  <a:pt x="185445" y="58494"/>
                </a:lnTo>
                <a:close/>
              </a:path>
              <a:path w="267970" h="241300">
                <a:moveTo>
                  <a:pt x="204336" y="79928"/>
                </a:moveTo>
                <a:lnTo>
                  <a:pt x="192722" y="71113"/>
                </a:lnTo>
                <a:lnTo>
                  <a:pt x="185445" y="58494"/>
                </a:lnTo>
                <a:lnTo>
                  <a:pt x="215442" y="32061"/>
                </a:lnTo>
                <a:lnTo>
                  <a:pt x="234327" y="53498"/>
                </a:lnTo>
                <a:lnTo>
                  <a:pt x="204336" y="79928"/>
                </a:lnTo>
                <a:close/>
              </a:path>
              <a:path w="267970" h="241300">
                <a:moveTo>
                  <a:pt x="222183" y="85555"/>
                </a:moveTo>
                <a:lnTo>
                  <a:pt x="206283" y="81406"/>
                </a:lnTo>
                <a:lnTo>
                  <a:pt x="204336" y="79928"/>
                </a:lnTo>
                <a:lnTo>
                  <a:pt x="234327" y="53498"/>
                </a:lnTo>
                <a:lnTo>
                  <a:pt x="215442" y="32061"/>
                </a:lnTo>
                <a:lnTo>
                  <a:pt x="265921" y="32061"/>
                </a:lnTo>
                <a:lnTo>
                  <a:pt x="267662" y="45481"/>
                </a:lnTo>
                <a:lnTo>
                  <a:pt x="263513" y="61380"/>
                </a:lnTo>
                <a:lnTo>
                  <a:pt x="253225" y="74936"/>
                </a:lnTo>
                <a:lnTo>
                  <a:pt x="238478" y="83438"/>
                </a:lnTo>
                <a:lnTo>
                  <a:pt x="222183" y="85555"/>
                </a:lnTo>
                <a:close/>
              </a:path>
              <a:path w="267970" h="241300">
                <a:moveTo>
                  <a:pt x="42549" y="203454"/>
                </a:moveTo>
                <a:lnTo>
                  <a:pt x="51478" y="176543"/>
                </a:lnTo>
                <a:lnTo>
                  <a:pt x="185445" y="58494"/>
                </a:lnTo>
                <a:lnTo>
                  <a:pt x="192722" y="71113"/>
                </a:lnTo>
                <a:lnTo>
                  <a:pt x="204336" y="79928"/>
                </a:lnTo>
                <a:lnTo>
                  <a:pt x="70377" y="197977"/>
                </a:lnTo>
                <a:lnTo>
                  <a:pt x="42549" y="203454"/>
                </a:lnTo>
                <a:close/>
              </a:path>
              <a:path w="267970" h="241300">
                <a:moveTo>
                  <a:pt x="0" y="240950"/>
                </a:moveTo>
                <a:lnTo>
                  <a:pt x="38963" y="123513"/>
                </a:lnTo>
                <a:lnTo>
                  <a:pt x="52616" y="113722"/>
                </a:lnTo>
                <a:lnTo>
                  <a:pt x="55587" y="114052"/>
                </a:lnTo>
                <a:lnTo>
                  <a:pt x="66738" y="126599"/>
                </a:lnTo>
                <a:lnTo>
                  <a:pt x="66725" y="129597"/>
                </a:lnTo>
                <a:lnTo>
                  <a:pt x="66090" y="132505"/>
                </a:lnTo>
                <a:lnTo>
                  <a:pt x="51478" y="176543"/>
                </a:lnTo>
                <a:lnTo>
                  <a:pt x="11823" y="211486"/>
                </a:lnTo>
                <a:lnTo>
                  <a:pt x="30721" y="232924"/>
                </a:lnTo>
                <a:lnTo>
                  <a:pt x="40793" y="232924"/>
                </a:lnTo>
                <a:lnTo>
                  <a:pt x="0" y="240950"/>
                </a:lnTo>
                <a:close/>
              </a:path>
              <a:path w="267970" h="241300">
                <a:moveTo>
                  <a:pt x="30721" y="232924"/>
                </a:moveTo>
                <a:lnTo>
                  <a:pt x="11823" y="211486"/>
                </a:lnTo>
                <a:lnTo>
                  <a:pt x="51478" y="176543"/>
                </a:lnTo>
                <a:lnTo>
                  <a:pt x="42549" y="203454"/>
                </a:lnTo>
                <a:lnTo>
                  <a:pt x="18516" y="208184"/>
                </a:lnTo>
                <a:lnTo>
                  <a:pt x="34836" y="226701"/>
                </a:lnTo>
                <a:lnTo>
                  <a:pt x="37782" y="226701"/>
                </a:lnTo>
                <a:lnTo>
                  <a:pt x="30721" y="232924"/>
                </a:lnTo>
                <a:close/>
              </a:path>
              <a:path w="267970" h="241300">
                <a:moveTo>
                  <a:pt x="40793" y="232924"/>
                </a:moveTo>
                <a:lnTo>
                  <a:pt x="30721" y="232924"/>
                </a:lnTo>
                <a:lnTo>
                  <a:pt x="70377" y="197977"/>
                </a:lnTo>
                <a:lnTo>
                  <a:pt x="115887" y="189020"/>
                </a:lnTo>
                <a:lnTo>
                  <a:pt x="118859" y="188753"/>
                </a:lnTo>
                <a:lnTo>
                  <a:pt x="121831" y="189122"/>
                </a:lnTo>
                <a:lnTo>
                  <a:pt x="132880" y="201771"/>
                </a:lnTo>
                <a:lnTo>
                  <a:pt x="132829" y="204755"/>
                </a:lnTo>
                <a:lnTo>
                  <a:pt x="40793" y="232924"/>
                </a:lnTo>
                <a:close/>
              </a:path>
              <a:path w="267970" h="241300">
                <a:moveTo>
                  <a:pt x="37782" y="226701"/>
                </a:moveTo>
                <a:lnTo>
                  <a:pt x="34836" y="226701"/>
                </a:lnTo>
                <a:lnTo>
                  <a:pt x="42549" y="203454"/>
                </a:lnTo>
                <a:lnTo>
                  <a:pt x="70377" y="197977"/>
                </a:lnTo>
                <a:lnTo>
                  <a:pt x="37782" y="226701"/>
                </a:lnTo>
                <a:close/>
              </a:path>
              <a:path w="267970" h="241300">
                <a:moveTo>
                  <a:pt x="34836" y="226701"/>
                </a:moveTo>
                <a:lnTo>
                  <a:pt x="18516" y="208184"/>
                </a:lnTo>
                <a:lnTo>
                  <a:pt x="42549" y="203454"/>
                </a:lnTo>
                <a:lnTo>
                  <a:pt x="34836" y="226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32253" y="4226001"/>
            <a:ext cx="321945" cy="128905"/>
          </a:xfrm>
          <a:custGeom>
            <a:avLst/>
            <a:gdLst/>
            <a:ahLst/>
            <a:cxnLst/>
            <a:rect l="l" t="t" r="r" b="b"/>
            <a:pathLst>
              <a:path w="321945" h="128904">
                <a:moveTo>
                  <a:pt x="114363" y="128460"/>
                </a:moveTo>
                <a:lnTo>
                  <a:pt x="111429" y="127914"/>
                </a:lnTo>
                <a:lnTo>
                  <a:pt x="108673" y="126758"/>
                </a:lnTo>
                <a:lnTo>
                  <a:pt x="0" y="67589"/>
                </a:lnTo>
                <a:lnTo>
                  <a:pt x="105003" y="2120"/>
                </a:lnTo>
                <a:lnTo>
                  <a:pt x="107696" y="812"/>
                </a:lnTo>
                <a:lnTo>
                  <a:pt x="110591" y="101"/>
                </a:lnTo>
                <a:lnTo>
                  <a:pt x="113576" y="0"/>
                </a:lnTo>
                <a:lnTo>
                  <a:pt x="116509" y="520"/>
                </a:lnTo>
                <a:lnTo>
                  <a:pt x="126847" y="13766"/>
                </a:lnTo>
                <a:lnTo>
                  <a:pt x="126631" y="16738"/>
                </a:lnTo>
                <a:lnTo>
                  <a:pt x="80745" y="50920"/>
                </a:lnTo>
                <a:lnTo>
                  <a:pt x="27927" y="52476"/>
                </a:lnTo>
                <a:lnTo>
                  <a:pt x="28765" y="81038"/>
                </a:lnTo>
                <a:lnTo>
                  <a:pt x="84461" y="81038"/>
                </a:lnTo>
                <a:lnTo>
                  <a:pt x="122339" y="101663"/>
                </a:lnTo>
                <a:lnTo>
                  <a:pt x="129794" y="113855"/>
                </a:lnTo>
                <a:lnTo>
                  <a:pt x="129552" y="116840"/>
                </a:lnTo>
                <a:lnTo>
                  <a:pt x="117360" y="128384"/>
                </a:lnTo>
                <a:lnTo>
                  <a:pt x="114363" y="128460"/>
                </a:lnTo>
                <a:close/>
              </a:path>
              <a:path w="321945" h="128904">
                <a:moveTo>
                  <a:pt x="238530" y="46274"/>
                </a:moveTo>
                <a:lnTo>
                  <a:pt x="238942" y="43867"/>
                </a:lnTo>
                <a:lnTo>
                  <a:pt x="247723" y="29978"/>
                </a:lnTo>
                <a:lnTo>
                  <a:pt x="261070" y="20394"/>
                </a:lnTo>
                <a:lnTo>
                  <a:pt x="277647" y="16535"/>
                </a:lnTo>
                <a:lnTo>
                  <a:pt x="294422" y="19410"/>
                </a:lnTo>
                <a:lnTo>
                  <a:pt x="308311" y="28190"/>
                </a:lnTo>
                <a:lnTo>
                  <a:pt x="317895" y="41538"/>
                </a:lnTo>
                <a:lnTo>
                  <a:pt x="318723" y="45097"/>
                </a:lnTo>
                <a:lnTo>
                  <a:pt x="278485" y="45097"/>
                </a:lnTo>
                <a:lnTo>
                  <a:pt x="238530" y="46274"/>
                </a:lnTo>
                <a:close/>
              </a:path>
              <a:path w="321945" h="128904">
                <a:moveTo>
                  <a:pt x="239372" y="74836"/>
                </a:moveTo>
                <a:lnTo>
                  <a:pt x="236067" y="60642"/>
                </a:lnTo>
                <a:lnTo>
                  <a:pt x="238530" y="46274"/>
                </a:lnTo>
                <a:lnTo>
                  <a:pt x="278485" y="45097"/>
                </a:lnTo>
                <a:lnTo>
                  <a:pt x="279336" y="73660"/>
                </a:lnTo>
                <a:lnTo>
                  <a:pt x="239372" y="74836"/>
                </a:lnTo>
                <a:close/>
              </a:path>
              <a:path w="321945" h="128904">
                <a:moveTo>
                  <a:pt x="280174" y="102222"/>
                </a:moveTo>
                <a:lnTo>
                  <a:pt x="263399" y="99347"/>
                </a:lnTo>
                <a:lnTo>
                  <a:pt x="249510" y="90566"/>
                </a:lnTo>
                <a:lnTo>
                  <a:pt x="239926" y="77219"/>
                </a:lnTo>
                <a:lnTo>
                  <a:pt x="239372" y="74836"/>
                </a:lnTo>
                <a:lnTo>
                  <a:pt x="279336" y="73660"/>
                </a:lnTo>
                <a:lnTo>
                  <a:pt x="278485" y="45097"/>
                </a:lnTo>
                <a:lnTo>
                  <a:pt x="318723" y="45097"/>
                </a:lnTo>
                <a:lnTo>
                  <a:pt x="321754" y="58115"/>
                </a:lnTo>
                <a:lnTo>
                  <a:pt x="318879" y="74890"/>
                </a:lnTo>
                <a:lnTo>
                  <a:pt x="310099" y="88779"/>
                </a:lnTo>
                <a:lnTo>
                  <a:pt x="296751" y="98363"/>
                </a:lnTo>
                <a:lnTo>
                  <a:pt x="280174" y="102222"/>
                </a:lnTo>
                <a:close/>
              </a:path>
              <a:path w="321945" h="128904">
                <a:moveTo>
                  <a:pt x="81604" y="79482"/>
                </a:moveTo>
                <a:lnTo>
                  <a:pt x="56692" y="65917"/>
                </a:lnTo>
                <a:lnTo>
                  <a:pt x="80745" y="50920"/>
                </a:lnTo>
                <a:lnTo>
                  <a:pt x="238530" y="46274"/>
                </a:lnTo>
                <a:lnTo>
                  <a:pt x="236067" y="60642"/>
                </a:lnTo>
                <a:lnTo>
                  <a:pt x="239372" y="74836"/>
                </a:lnTo>
                <a:lnTo>
                  <a:pt x="81604" y="79482"/>
                </a:lnTo>
                <a:close/>
              </a:path>
              <a:path w="321945" h="128904">
                <a:moveTo>
                  <a:pt x="28765" y="81038"/>
                </a:moveTo>
                <a:lnTo>
                  <a:pt x="27927" y="52476"/>
                </a:lnTo>
                <a:lnTo>
                  <a:pt x="80745" y="50920"/>
                </a:lnTo>
                <a:lnTo>
                  <a:pt x="75480" y="54203"/>
                </a:lnTo>
                <a:lnTo>
                  <a:pt x="35178" y="54203"/>
                </a:lnTo>
                <a:lnTo>
                  <a:pt x="35902" y="78879"/>
                </a:lnTo>
                <a:lnTo>
                  <a:pt x="80496" y="78879"/>
                </a:lnTo>
                <a:lnTo>
                  <a:pt x="81604" y="79482"/>
                </a:lnTo>
                <a:lnTo>
                  <a:pt x="28765" y="81038"/>
                </a:lnTo>
                <a:close/>
              </a:path>
              <a:path w="321945" h="128904">
                <a:moveTo>
                  <a:pt x="35902" y="78879"/>
                </a:moveTo>
                <a:lnTo>
                  <a:pt x="35178" y="54203"/>
                </a:lnTo>
                <a:lnTo>
                  <a:pt x="56692" y="65917"/>
                </a:lnTo>
                <a:lnTo>
                  <a:pt x="35902" y="78879"/>
                </a:lnTo>
                <a:close/>
              </a:path>
              <a:path w="321945" h="128904">
                <a:moveTo>
                  <a:pt x="56692" y="65917"/>
                </a:moveTo>
                <a:lnTo>
                  <a:pt x="35178" y="54203"/>
                </a:lnTo>
                <a:lnTo>
                  <a:pt x="75480" y="54203"/>
                </a:lnTo>
                <a:lnTo>
                  <a:pt x="56692" y="65917"/>
                </a:lnTo>
                <a:close/>
              </a:path>
              <a:path w="321945" h="128904">
                <a:moveTo>
                  <a:pt x="80496" y="78879"/>
                </a:moveTo>
                <a:lnTo>
                  <a:pt x="35902" y="78879"/>
                </a:lnTo>
                <a:lnTo>
                  <a:pt x="56692" y="65917"/>
                </a:lnTo>
                <a:lnTo>
                  <a:pt x="80496" y="78879"/>
                </a:lnTo>
                <a:close/>
              </a:path>
              <a:path w="321945" h="128904">
                <a:moveTo>
                  <a:pt x="84461" y="81038"/>
                </a:moveTo>
                <a:lnTo>
                  <a:pt x="28765" y="81038"/>
                </a:lnTo>
                <a:lnTo>
                  <a:pt x="81604" y="79482"/>
                </a:lnTo>
                <a:lnTo>
                  <a:pt x="84461" y="810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07375" y="4947907"/>
            <a:ext cx="214185" cy="219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53350" y="5230202"/>
            <a:ext cx="128905" cy="300355"/>
          </a:xfrm>
          <a:custGeom>
            <a:avLst/>
            <a:gdLst/>
            <a:ahLst/>
            <a:cxnLst/>
            <a:rect l="l" t="t" r="r" b="b"/>
            <a:pathLst>
              <a:path w="128904" h="300354">
                <a:moveTo>
                  <a:pt x="14147" y="128371"/>
                </a:moveTo>
                <a:lnTo>
                  <a:pt x="0" y="115506"/>
                </a:lnTo>
                <a:lnTo>
                  <a:pt x="12" y="112522"/>
                </a:lnTo>
                <a:lnTo>
                  <a:pt x="647" y="109600"/>
                </a:lnTo>
                <a:lnTo>
                  <a:pt x="1866" y="106883"/>
                </a:lnTo>
                <a:lnTo>
                  <a:pt x="64223" y="0"/>
                </a:lnTo>
                <a:lnTo>
                  <a:pt x="80765" y="28359"/>
                </a:lnTo>
                <a:lnTo>
                  <a:pt x="49936" y="28359"/>
                </a:lnTo>
                <a:lnTo>
                  <a:pt x="49923" y="81220"/>
                </a:lnTo>
                <a:lnTo>
                  <a:pt x="26555" y="121285"/>
                </a:lnTo>
                <a:lnTo>
                  <a:pt x="17119" y="128066"/>
                </a:lnTo>
                <a:lnTo>
                  <a:pt x="14147" y="128371"/>
                </a:lnTo>
                <a:close/>
              </a:path>
              <a:path w="128904" h="300354">
                <a:moveTo>
                  <a:pt x="49936" y="81198"/>
                </a:moveTo>
                <a:lnTo>
                  <a:pt x="49936" y="28359"/>
                </a:lnTo>
                <a:lnTo>
                  <a:pt x="78511" y="28359"/>
                </a:lnTo>
                <a:lnTo>
                  <a:pt x="78511" y="35560"/>
                </a:lnTo>
                <a:lnTo>
                  <a:pt x="51879" y="35560"/>
                </a:lnTo>
                <a:lnTo>
                  <a:pt x="64217" y="56713"/>
                </a:lnTo>
                <a:lnTo>
                  <a:pt x="49936" y="81198"/>
                </a:lnTo>
                <a:close/>
              </a:path>
              <a:path w="128904" h="300354">
                <a:moveTo>
                  <a:pt x="114287" y="128371"/>
                </a:moveTo>
                <a:lnTo>
                  <a:pt x="78511" y="81220"/>
                </a:lnTo>
                <a:lnTo>
                  <a:pt x="78511" y="28359"/>
                </a:lnTo>
                <a:lnTo>
                  <a:pt x="80765" y="28359"/>
                </a:lnTo>
                <a:lnTo>
                  <a:pt x="126568" y="106883"/>
                </a:lnTo>
                <a:lnTo>
                  <a:pt x="127800" y="109600"/>
                </a:lnTo>
                <a:lnTo>
                  <a:pt x="128422" y="112522"/>
                </a:lnTo>
                <a:lnTo>
                  <a:pt x="128447" y="115506"/>
                </a:lnTo>
                <a:lnTo>
                  <a:pt x="127838" y="118440"/>
                </a:lnTo>
                <a:lnTo>
                  <a:pt x="114287" y="128371"/>
                </a:lnTo>
                <a:close/>
              </a:path>
              <a:path w="128904" h="300354">
                <a:moveTo>
                  <a:pt x="64217" y="56713"/>
                </a:moveTo>
                <a:lnTo>
                  <a:pt x="51879" y="35560"/>
                </a:lnTo>
                <a:lnTo>
                  <a:pt x="76555" y="35560"/>
                </a:lnTo>
                <a:lnTo>
                  <a:pt x="64217" y="56713"/>
                </a:lnTo>
                <a:close/>
              </a:path>
              <a:path w="128904" h="300354">
                <a:moveTo>
                  <a:pt x="78511" y="81220"/>
                </a:moveTo>
                <a:lnTo>
                  <a:pt x="64217" y="56713"/>
                </a:lnTo>
                <a:lnTo>
                  <a:pt x="76555" y="35560"/>
                </a:lnTo>
                <a:lnTo>
                  <a:pt x="78511" y="35560"/>
                </a:lnTo>
                <a:lnTo>
                  <a:pt x="78511" y="81220"/>
                </a:lnTo>
                <a:close/>
              </a:path>
              <a:path w="128904" h="300354">
                <a:moveTo>
                  <a:pt x="49936" y="217006"/>
                </a:moveTo>
                <a:lnTo>
                  <a:pt x="49936" y="81198"/>
                </a:lnTo>
                <a:lnTo>
                  <a:pt x="64217" y="56713"/>
                </a:lnTo>
                <a:lnTo>
                  <a:pt x="78498" y="81198"/>
                </a:lnTo>
                <a:lnTo>
                  <a:pt x="78511" y="214122"/>
                </a:lnTo>
                <a:lnTo>
                  <a:pt x="64223" y="214122"/>
                </a:lnTo>
                <a:lnTo>
                  <a:pt x="49936" y="217006"/>
                </a:lnTo>
                <a:close/>
              </a:path>
              <a:path w="128904" h="300354">
                <a:moveTo>
                  <a:pt x="78511" y="256984"/>
                </a:moveTo>
                <a:lnTo>
                  <a:pt x="49936" y="256984"/>
                </a:lnTo>
                <a:lnTo>
                  <a:pt x="49936" y="217006"/>
                </a:lnTo>
                <a:lnTo>
                  <a:pt x="64223" y="214122"/>
                </a:lnTo>
                <a:lnTo>
                  <a:pt x="78511" y="217006"/>
                </a:lnTo>
                <a:lnTo>
                  <a:pt x="78511" y="256984"/>
                </a:lnTo>
                <a:close/>
              </a:path>
              <a:path w="128904" h="300354">
                <a:moveTo>
                  <a:pt x="78511" y="217006"/>
                </a:moveTo>
                <a:lnTo>
                  <a:pt x="64223" y="214122"/>
                </a:lnTo>
                <a:lnTo>
                  <a:pt x="78511" y="214122"/>
                </a:lnTo>
                <a:lnTo>
                  <a:pt x="78511" y="217006"/>
                </a:lnTo>
                <a:close/>
              </a:path>
              <a:path w="128904" h="300354">
                <a:moveTo>
                  <a:pt x="64223" y="299847"/>
                </a:moveTo>
                <a:lnTo>
                  <a:pt x="47539" y="296478"/>
                </a:lnTo>
                <a:lnTo>
                  <a:pt x="33915" y="287293"/>
                </a:lnTo>
                <a:lnTo>
                  <a:pt x="24729" y="273668"/>
                </a:lnTo>
                <a:lnTo>
                  <a:pt x="21361" y="256984"/>
                </a:lnTo>
                <a:lnTo>
                  <a:pt x="24729" y="240300"/>
                </a:lnTo>
                <a:lnTo>
                  <a:pt x="33915" y="226675"/>
                </a:lnTo>
                <a:lnTo>
                  <a:pt x="47539" y="217490"/>
                </a:lnTo>
                <a:lnTo>
                  <a:pt x="49936" y="217006"/>
                </a:lnTo>
                <a:lnTo>
                  <a:pt x="49936" y="256984"/>
                </a:lnTo>
                <a:lnTo>
                  <a:pt x="107086" y="256984"/>
                </a:lnTo>
                <a:lnTo>
                  <a:pt x="103718" y="273668"/>
                </a:lnTo>
                <a:lnTo>
                  <a:pt x="94532" y="287293"/>
                </a:lnTo>
                <a:lnTo>
                  <a:pt x="80908" y="296478"/>
                </a:lnTo>
                <a:lnTo>
                  <a:pt x="64223" y="299847"/>
                </a:lnTo>
                <a:close/>
              </a:path>
              <a:path w="128904" h="300354">
                <a:moveTo>
                  <a:pt x="107086" y="256984"/>
                </a:moveTo>
                <a:lnTo>
                  <a:pt x="78511" y="256984"/>
                </a:lnTo>
                <a:lnTo>
                  <a:pt x="78511" y="217006"/>
                </a:lnTo>
                <a:lnTo>
                  <a:pt x="80908" y="217490"/>
                </a:lnTo>
                <a:lnTo>
                  <a:pt x="94532" y="226675"/>
                </a:lnTo>
                <a:lnTo>
                  <a:pt x="103718" y="240300"/>
                </a:lnTo>
                <a:lnTo>
                  <a:pt x="107086" y="256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55284" y="4200677"/>
            <a:ext cx="358140" cy="128905"/>
          </a:xfrm>
          <a:custGeom>
            <a:avLst/>
            <a:gdLst/>
            <a:ahLst/>
            <a:cxnLst/>
            <a:rect l="l" t="t" r="r" b="b"/>
            <a:pathLst>
              <a:path w="358140" h="128904">
                <a:moveTo>
                  <a:pt x="300967" y="64217"/>
                </a:moveTo>
                <a:lnTo>
                  <a:pt x="236396" y="26555"/>
                </a:lnTo>
                <a:lnTo>
                  <a:pt x="229309" y="14147"/>
                </a:lnTo>
                <a:lnTo>
                  <a:pt x="229627" y="11175"/>
                </a:lnTo>
                <a:lnTo>
                  <a:pt x="242162" y="0"/>
                </a:lnTo>
                <a:lnTo>
                  <a:pt x="245146" y="12"/>
                </a:lnTo>
                <a:lnTo>
                  <a:pt x="248067" y="647"/>
                </a:lnTo>
                <a:lnTo>
                  <a:pt x="250785" y="1866"/>
                </a:lnTo>
                <a:lnTo>
                  <a:pt x="333179" y="49936"/>
                </a:lnTo>
                <a:lnTo>
                  <a:pt x="329322" y="49936"/>
                </a:lnTo>
                <a:lnTo>
                  <a:pt x="329322" y="51879"/>
                </a:lnTo>
                <a:lnTo>
                  <a:pt x="322121" y="51879"/>
                </a:lnTo>
                <a:lnTo>
                  <a:pt x="300967" y="64217"/>
                </a:lnTo>
                <a:close/>
              </a:path>
              <a:path w="358140" h="128904">
                <a:moveTo>
                  <a:pt x="42861" y="107086"/>
                </a:moveTo>
                <a:lnTo>
                  <a:pt x="26176" y="103718"/>
                </a:lnTo>
                <a:lnTo>
                  <a:pt x="12552" y="94532"/>
                </a:lnTo>
                <a:lnTo>
                  <a:pt x="3366" y="80908"/>
                </a:lnTo>
                <a:lnTo>
                  <a:pt x="0" y="64217"/>
                </a:lnTo>
                <a:lnTo>
                  <a:pt x="3366" y="47539"/>
                </a:lnTo>
                <a:lnTo>
                  <a:pt x="12552" y="33915"/>
                </a:lnTo>
                <a:lnTo>
                  <a:pt x="26176" y="24729"/>
                </a:lnTo>
                <a:lnTo>
                  <a:pt x="42861" y="21361"/>
                </a:lnTo>
                <a:lnTo>
                  <a:pt x="59545" y="24729"/>
                </a:lnTo>
                <a:lnTo>
                  <a:pt x="73169" y="33915"/>
                </a:lnTo>
                <a:lnTo>
                  <a:pt x="82355" y="47539"/>
                </a:lnTo>
                <a:lnTo>
                  <a:pt x="82839" y="49936"/>
                </a:lnTo>
                <a:lnTo>
                  <a:pt x="42861" y="49936"/>
                </a:lnTo>
                <a:lnTo>
                  <a:pt x="42861" y="78511"/>
                </a:lnTo>
                <a:lnTo>
                  <a:pt x="82839" y="78511"/>
                </a:lnTo>
                <a:lnTo>
                  <a:pt x="82355" y="80908"/>
                </a:lnTo>
                <a:lnTo>
                  <a:pt x="73169" y="94532"/>
                </a:lnTo>
                <a:lnTo>
                  <a:pt x="59545" y="103718"/>
                </a:lnTo>
                <a:lnTo>
                  <a:pt x="42861" y="107086"/>
                </a:lnTo>
                <a:close/>
              </a:path>
              <a:path w="358140" h="128904">
                <a:moveTo>
                  <a:pt x="82839" y="78511"/>
                </a:moveTo>
                <a:lnTo>
                  <a:pt x="42861" y="78511"/>
                </a:lnTo>
                <a:lnTo>
                  <a:pt x="42861" y="49936"/>
                </a:lnTo>
                <a:lnTo>
                  <a:pt x="82839" y="49936"/>
                </a:lnTo>
                <a:lnTo>
                  <a:pt x="85723" y="64223"/>
                </a:lnTo>
                <a:lnTo>
                  <a:pt x="82839" y="78511"/>
                </a:lnTo>
                <a:close/>
              </a:path>
              <a:path w="358140" h="128904">
                <a:moveTo>
                  <a:pt x="276461" y="78511"/>
                </a:moveTo>
                <a:lnTo>
                  <a:pt x="82839" y="78511"/>
                </a:lnTo>
                <a:lnTo>
                  <a:pt x="85722" y="64217"/>
                </a:lnTo>
                <a:lnTo>
                  <a:pt x="82839" y="49936"/>
                </a:lnTo>
                <a:lnTo>
                  <a:pt x="276482" y="49936"/>
                </a:lnTo>
                <a:lnTo>
                  <a:pt x="300967" y="64217"/>
                </a:lnTo>
                <a:lnTo>
                  <a:pt x="276461" y="78511"/>
                </a:lnTo>
                <a:close/>
              </a:path>
              <a:path w="358140" h="128904">
                <a:moveTo>
                  <a:pt x="333174" y="78511"/>
                </a:moveTo>
                <a:lnTo>
                  <a:pt x="329322" y="78511"/>
                </a:lnTo>
                <a:lnTo>
                  <a:pt x="329322" y="49936"/>
                </a:lnTo>
                <a:lnTo>
                  <a:pt x="333179" y="49936"/>
                </a:lnTo>
                <a:lnTo>
                  <a:pt x="357668" y="64223"/>
                </a:lnTo>
                <a:lnTo>
                  <a:pt x="333174" y="78511"/>
                </a:lnTo>
                <a:close/>
              </a:path>
              <a:path w="358140" h="128904">
                <a:moveTo>
                  <a:pt x="322121" y="76555"/>
                </a:moveTo>
                <a:lnTo>
                  <a:pt x="300967" y="64217"/>
                </a:lnTo>
                <a:lnTo>
                  <a:pt x="322121" y="51879"/>
                </a:lnTo>
                <a:lnTo>
                  <a:pt x="322121" y="76555"/>
                </a:lnTo>
                <a:close/>
              </a:path>
              <a:path w="358140" h="128904">
                <a:moveTo>
                  <a:pt x="329322" y="76555"/>
                </a:moveTo>
                <a:lnTo>
                  <a:pt x="322121" y="76555"/>
                </a:lnTo>
                <a:lnTo>
                  <a:pt x="322121" y="51879"/>
                </a:lnTo>
                <a:lnTo>
                  <a:pt x="329322" y="51879"/>
                </a:lnTo>
                <a:lnTo>
                  <a:pt x="329322" y="76555"/>
                </a:lnTo>
                <a:close/>
              </a:path>
              <a:path w="358140" h="128904">
                <a:moveTo>
                  <a:pt x="242162" y="128435"/>
                </a:moveTo>
                <a:lnTo>
                  <a:pt x="229309" y="114287"/>
                </a:lnTo>
                <a:lnTo>
                  <a:pt x="229602" y="111315"/>
                </a:lnTo>
                <a:lnTo>
                  <a:pt x="300978" y="64223"/>
                </a:lnTo>
                <a:lnTo>
                  <a:pt x="322121" y="76555"/>
                </a:lnTo>
                <a:lnTo>
                  <a:pt x="329322" y="76555"/>
                </a:lnTo>
                <a:lnTo>
                  <a:pt x="329322" y="78511"/>
                </a:lnTo>
                <a:lnTo>
                  <a:pt x="333174" y="78511"/>
                </a:lnTo>
                <a:lnTo>
                  <a:pt x="250785" y="126568"/>
                </a:lnTo>
                <a:lnTo>
                  <a:pt x="248067" y="127787"/>
                </a:lnTo>
                <a:lnTo>
                  <a:pt x="245146" y="128422"/>
                </a:lnTo>
                <a:lnTo>
                  <a:pt x="242162" y="128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70092" y="3464998"/>
            <a:ext cx="269875" cy="266065"/>
          </a:xfrm>
          <a:custGeom>
            <a:avLst/>
            <a:gdLst/>
            <a:ahLst/>
            <a:cxnLst/>
            <a:rect l="l" t="t" r="r" b="b"/>
            <a:pathLst>
              <a:path w="269875" h="266064">
                <a:moveTo>
                  <a:pt x="43248" y="85718"/>
                </a:moveTo>
                <a:lnTo>
                  <a:pt x="27090" y="82725"/>
                </a:lnTo>
                <a:lnTo>
                  <a:pt x="12825" y="73437"/>
                </a:lnTo>
                <a:lnTo>
                  <a:pt x="3281" y="59344"/>
                </a:lnTo>
                <a:lnTo>
                  <a:pt x="0" y="43243"/>
                </a:lnTo>
                <a:lnTo>
                  <a:pt x="2997" y="27085"/>
                </a:lnTo>
                <a:lnTo>
                  <a:pt x="12292" y="12820"/>
                </a:lnTo>
                <a:lnTo>
                  <a:pt x="26385" y="3282"/>
                </a:lnTo>
                <a:lnTo>
                  <a:pt x="42484" y="0"/>
                </a:lnTo>
                <a:lnTo>
                  <a:pt x="58638" y="2994"/>
                </a:lnTo>
                <a:lnTo>
                  <a:pt x="72896" y="12287"/>
                </a:lnTo>
                <a:lnTo>
                  <a:pt x="82440" y="26380"/>
                </a:lnTo>
                <a:lnTo>
                  <a:pt x="83722" y="32670"/>
                </a:lnTo>
                <a:lnTo>
                  <a:pt x="52881" y="32670"/>
                </a:lnTo>
                <a:lnTo>
                  <a:pt x="32853" y="53054"/>
                </a:lnTo>
                <a:lnTo>
                  <a:pt x="61370" y="81066"/>
                </a:lnTo>
                <a:lnTo>
                  <a:pt x="59349" y="82435"/>
                </a:lnTo>
                <a:lnTo>
                  <a:pt x="43248" y="85718"/>
                </a:lnTo>
                <a:close/>
              </a:path>
              <a:path w="269875" h="266064">
                <a:moveTo>
                  <a:pt x="61370" y="81066"/>
                </a:moveTo>
                <a:lnTo>
                  <a:pt x="32853" y="53054"/>
                </a:lnTo>
                <a:lnTo>
                  <a:pt x="52881" y="32670"/>
                </a:lnTo>
                <a:lnTo>
                  <a:pt x="81395" y="60682"/>
                </a:lnTo>
                <a:lnTo>
                  <a:pt x="73442" y="72891"/>
                </a:lnTo>
                <a:lnTo>
                  <a:pt x="61370" y="81066"/>
                </a:lnTo>
                <a:close/>
              </a:path>
              <a:path w="269875" h="266064">
                <a:moveTo>
                  <a:pt x="81395" y="60682"/>
                </a:moveTo>
                <a:lnTo>
                  <a:pt x="52881" y="32670"/>
                </a:lnTo>
                <a:lnTo>
                  <a:pt x="83722" y="32670"/>
                </a:lnTo>
                <a:lnTo>
                  <a:pt x="85723" y="42479"/>
                </a:lnTo>
                <a:lnTo>
                  <a:pt x="82729" y="58634"/>
                </a:lnTo>
                <a:lnTo>
                  <a:pt x="81395" y="60682"/>
                </a:lnTo>
                <a:close/>
              </a:path>
              <a:path w="269875" h="266064">
                <a:moveTo>
                  <a:pt x="229357" y="226053"/>
                </a:moveTo>
                <a:lnTo>
                  <a:pt x="201872" y="219083"/>
                </a:lnTo>
                <a:lnTo>
                  <a:pt x="61370" y="81066"/>
                </a:lnTo>
                <a:lnTo>
                  <a:pt x="73442" y="72891"/>
                </a:lnTo>
                <a:lnTo>
                  <a:pt x="81395" y="60682"/>
                </a:lnTo>
                <a:lnTo>
                  <a:pt x="221899" y="198709"/>
                </a:lnTo>
                <a:lnTo>
                  <a:pt x="229357" y="226053"/>
                </a:lnTo>
                <a:close/>
              </a:path>
              <a:path w="269875" h="266064">
                <a:moveTo>
                  <a:pt x="267170" y="256114"/>
                </a:moveTo>
                <a:lnTo>
                  <a:pt x="239571" y="256114"/>
                </a:lnTo>
                <a:lnTo>
                  <a:pt x="259586" y="235731"/>
                </a:lnTo>
                <a:lnTo>
                  <a:pt x="221899" y="198709"/>
                </a:lnTo>
                <a:lnTo>
                  <a:pt x="209688" y="153930"/>
                </a:lnTo>
                <a:lnTo>
                  <a:pt x="209205" y="150983"/>
                </a:lnTo>
                <a:lnTo>
                  <a:pt x="209345" y="147999"/>
                </a:lnTo>
                <a:lnTo>
                  <a:pt x="224153" y="135896"/>
                </a:lnTo>
                <a:lnTo>
                  <a:pt x="227099" y="136353"/>
                </a:lnTo>
                <a:lnTo>
                  <a:pt x="237247" y="146411"/>
                </a:lnTo>
                <a:lnTo>
                  <a:pt x="267170" y="256114"/>
                </a:lnTo>
                <a:close/>
              </a:path>
              <a:path w="269875" h="266064">
                <a:moveTo>
                  <a:pt x="245893" y="249675"/>
                </a:moveTo>
                <a:lnTo>
                  <a:pt x="235799" y="249675"/>
                </a:lnTo>
                <a:lnTo>
                  <a:pt x="253096" y="232073"/>
                </a:lnTo>
                <a:lnTo>
                  <a:pt x="229357" y="226053"/>
                </a:lnTo>
                <a:lnTo>
                  <a:pt x="221899" y="198709"/>
                </a:lnTo>
                <a:lnTo>
                  <a:pt x="259586" y="235731"/>
                </a:lnTo>
                <a:lnTo>
                  <a:pt x="245893" y="249675"/>
                </a:lnTo>
                <a:close/>
              </a:path>
              <a:path w="269875" h="266064">
                <a:moveTo>
                  <a:pt x="269809" y="265791"/>
                </a:moveTo>
                <a:lnTo>
                  <a:pt x="149871" y="235375"/>
                </a:lnTo>
                <a:lnTo>
                  <a:pt x="139126" y="222459"/>
                </a:lnTo>
                <a:lnTo>
                  <a:pt x="139241" y="219475"/>
                </a:lnTo>
                <a:lnTo>
                  <a:pt x="153935" y="207244"/>
                </a:lnTo>
                <a:lnTo>
                  <a:pt x="156894" y="207676"/>
                </a:lnTo>
                <a:lnTo>
                  <a:pt x="201872" y="219083"/>
                </a:lnTo>
                <a:lnTo>
                  <a:pt x="239571" y="256114"/>
                </a:lnTo>
                <a:lnTo>
                  <a:pt x="267170" y="256114"/>
                </a:lnTo>
                <a:lnTo>
                  <a:pt x="269809" y="265791"/>
                </a:lnTo>
                <a:close/>
              </a:path>
              <a:path w="269875" h="266064">
                <a:moveTo>
                  <a:pt x="239571" y="256114"/>
                </a:moveTo>
                <a:lnTo>
                  <a:pt x="201872" y="219083"/>
                </a:lnTo>
                <a:lnTo>
                  <a:pt x="229357" y="226053"/>
                </a:lnTo>
                <a:lnTo>
                  <a:pt x="235799" y="249675"/>
                </a:lnTo>
                <a:lnTo>
                  <a:pt x="245893" y="249675"/>
                </a:lnTo>
                <a:lnTo>
                  <a:pt x="239571" y="256114"/>
                </a:lnTo>
                <a:close/>
              </a:path>
              <a:path w="269875" h="266064">
                <a:moveTo>
                  <a:pt x="235799" y="249675"/>
                </a:moveTo>
                <a:lnTo>
                  <a:pt x="229357" y="226053"/>
                </a:lnTo>
                <a:lnTo>
                  <a:pt x="253096" y="232073"/>
                </a:lnTo>
                <a:lnTo>
                  <a:pt x="235799" y="249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432344" y="3050717"/>
            <a:ext cx="128270" cy="317500"/>
          </a:xfrm>
          <a:custGeom>
            <a:avLst/>
            <a:gdLst/>
            <a:ahLst/>
            <a:cxnLst/>
            <a:rect l="l" t="t" r="r" b="b"/>
            <a:pathLst>
              <a:path w="128270" h="317500">
                <a:moveTo>
                  <a:pt x="41247" y="83652"/>
                </a:moveTo>
                <a:lnTo>
                  <a:pt x="38819" y="83340"/>
                </a:lnTo>
                <a:lnTo>
                  <a:pt x="24571" y="75152"/>
                </a:lnTo>
                <a:lnTo>
                  <a:pt x="14432" y="62220"/>
                </a:lnTo>
                <a:lnTo>
                  <a:pt x="9880" y="45821"/>
                </a:lnTo>
                <a:lnTo>
                  <a:pt x="12049" y="28941"/>
                </a:lnTo>
                <a:lnTo>
                  <a:pt x="20239" y="14695"/>
                </a:lnTo>
                <a:lnTo>
                  <a:pt x="33174" y="4557"/>
                </a:lnTo>
                <a:lnTo>
                  <a:pt x="49580" y="0"/>
                </a:lnTo>
                <a:lnTo>
                  <a:pt x="66461" y="2168"/>
                </a:lnTo>
                <a:lnTo>
                  <a:pt x="80705" y="10358"/>
                </a:lnTo>
                <a:lnTo>
                  <a:pt x="90839" y="23293"/>
                </a:lnTo>
                <a:lnTo>
                  <a:pt x="95389" y="39700"/>
                </a:lnTo>
                <a:lnTo>
                  <a:pt x="95128" y="41732"/>
                </a:lnTo>
                <a:lnTo>
                  <a:pt x="66890" y="41732"/>
                </a:lnTo>
                <a:lnTo>
                  <a:pt x="38392" y="43776"/>
                </a:lnTo>
                <a:lnTo>
                  <a:pt x="41247" y="83652"/>
                </a:lnTo>
                <a:close/>
              </a:path>
              <a:path w="128270" h="317500">
                <a:moveTo>
                  <a:pt x="55702" y="85509"/>
                </a:moveTo>
                <a:lnTo>
                  <a:pt x="41247" y="83652"/>
                </a:lnTo>
                <a:lnTo>
                  <a:pt x="38392" y="43776"/>
                </a:lnTo>
                <a:lnTo>
                  <a:pt x="66890" y="41732"/>
                </a:lnTo>
                <a:lnTo>
                  <a:pt x="69746" y="81612"/>
                </a:lnTo>
                <a:lnTo>
                  <a:pt x="55702" y="85509"/>
                </a:lnTo>
                <a:close/>
              </a:path>
              <a:path w="128270" h="317500">
                <a:moveTo>
                  <a:pt x="69746" y="81612"/>
                </a:moveTo>
                <a:lnTo>
                  <a:pt x="66890" y="41732"/>
                </a:lnTo>
                <a:lnTo>
                  <a:pt x="95128" y="41732"/>
                </a:lnTo>
                <a:lnTo>
                  <a:pt x="93221" y="56580"/>
                </a:lnTo>
                <a:lnTo>
                  <a:pt x="85032" y="70824"/>
                </a:lnTo>
                <a:lnTo>
                  <a:pt x="72101" y="80958"/>
                </a:lnTo>
                <a:lnTo>
                  <a:pt x="69746" y="81612"/>
                </a:lnTo>
                <a:close/>
              </a:path>
              <a:path w="128270" h="317500">
                <a:moveTo>
                  <a:pt x="70025" y="85509"/>
                </a:moveTo>
                <a:lnTo>
                  <a:pt x="55702" y="85509"/>
                </a:lnTo>
                <a:lnTo>
                  <a:pt x="69746" y="81612"/>
                </a:lnTo>
                <a:lnTo>
                  <a:pt x="70025" y="85509"/>
                </a:lnTo>
                <a:close/>
              </a:path>
              <a:path w="128270" h="317500">
                <a:moveTo>
                  <a:pt x="68262" y="260850"/>
                </a:moveTo>
                <a:lnTo>
                  <a:pt x="52258" y="237440"/>
                </a:lnTo>
                <a:lnTo>
                  <a:pt x="41247" y="83652"/>
                </a:lnTo>
                <a:lnTo>
                  <a:pt x="55702" y="85509"/>
                </a:lnTo>
                <a:lnTo>
                  <a:pt x="70025" y="85509"/>
                </a:lnTo>
                <a:lnTo>
                  <a:pt x="80758" y="235408"/>
                </a:lnTo>
                <a:lnTo>
                  <a:pt x="68262" y="260850"/>
                </a:lnTo>
                <a:close/>
              </a:path>
              <a:path w="128270" h="317500">
                <a:moveTo>
                  <a:pt x="85705" y="290144"/>
                </a:moveTo>
                <a:lnTo>
                  <a:pt x="56032" y="290144"/>
                </a:lnTo>
                <a:lnTo>
                  <a:pt x="84531" y="288099"/>
                </a:lnTo>
                <a:lnTo>
                  <a:pt x="80758" y="235408"/>
                </a:lnTo>
                <a:lnTo>
                  <a:pt x="101226" y="193738"/>
                </a:lnTo>
                <a:lnTo>
                  <a:pt x="113080" y="185788"/>
                </a:lnTo>
                <a:lnTo>
                  <a:pt x="116065" y="185902"/>
                </a:lnTo>
                <a:lnTo>
                  <a:pt x="128257" y="201015"/>
                </a:lnTo>
                <a:lnTo>
                  <a:pt x="127888" y="203542"/>
                </a:lnTo>
                <a:lnTo>
                  <a:pt x="126860" y="206349"/>
                </a:lnTo>
                <a:lnTo>
                  <a:pt x="85705" y="290144"/>
                </a:lnTo>
                <a:close/>
              </a:path>
              <a:path w="128270" h="317500">
                <a:moveTo>
                  <a:pt x="72313" y="317411"/>
                </a:moveTo>
                <a:lnTo>
                  <a:pt x="2489" y="215252"/>
                </a:lnTo>
                <a:lnTo>
                  <a:pt x="1066" y="212623"/>
                </a:lnTo>
                <a:lnTo>
                  <a:pt x="228" y="209765"/>
                </a:lnTo>
                <a:lnTo>
                  <a:pt x="0" y="206781"/>
                </a:lnTo>
                <a:lnTo>
                  <a:pt x="393" y="203822"/>
                </a:lnTo>
                <a:lnTo>
                  <a:pt x="13195" y="192951"/>
                </a:lnTo>
                <a:lnTo>
                  <a:pt x="16179" y="193027"/>
                </a:lnTo>
                <a:lnTo>
                  <a:pt x="52258" y="237440"/>
                </a:lnTo>
                <a:lnTo>
                  <a:pt x="56032" y="290144"/>
                </a:lnTo>
                <a:lnTo>
                  <a:pt x="85705" y="290144"/>
                </a:lnTo>
                <a:lnTo>
                  <a:pt x="72313" y="317411"/>
                </a:lnTo>
                <a:close/>
              </a:path>
              <a:path w="128270" h="317500">
                <a:moveTo>
                  <a:pt x="84153" y="282828"/>
                </a:moveTo>
                <a:lnTo>
                  <a:pt x="57467" y="282828"/>
                </a:lnTo>
                <a:lnTo>
                  <a:pt x="82080" y="281063"/>
                </a:lnTo>
                <a:lnTo>
                  <a:pt x="68262" y="260850"/>
                </a:lnTo>
                <a:lnTo>
                  <a:pt x="80758" y="235408"/>
                </a:lnTo>
                <a:lnTo>
                  <a:pt x="84153" y="282828"/>
                </a:lnTo>
                <a:close/>
              </a:path>
              <a:path w="128270" h="317500">
                <a:moveTo>
                  <a:pt x="56032" y="290144"/>
                </a:moveTo>
                <a:lnTo>
                  <a:pt x="52258" y="237440"/>
                </a:lnTo>
                <a:lnTo>
                  <a:pt x="68262" y="260850"/>
                </a:lnTo>
                <a:lnTo>
                  <a:pt x="57467" y="282828"/>
                </a:lnTo>
                <a:lnTo>
                  <a:pt x="84153" y="282828"/>
                </a:lnTo>
                <a:lnTo>
                  <a:pt x="84531" y="288099"/>
                </a:lnTo>
                <a:lnTo>
                  <a:pt x="56032" y="290144"/>
                </a:lnTo>
                <a:close/>
              </a:path>
              <a:path w="128270" h="317500">
                <a:moveTo>
                  <a:pt x="57467" y="282828"/>
                </a:moveTo>
                <a:lnTo>
                  <a:pt x="68262" y="260850"/>
                </a:lnTo>
                <a:lnTo>
                  <a:pt x="82080" y="281063"/>
                </a:lnTo>
                <a:lnTo>
                  <a:pt x="57467" y="282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72454" y="4945100"/>
            <a:ext cx="267970" cy="219710"/>
          </a:xfrm>
          <a:custGeom>
            <a:avLst/>
            <a:gdLst/>
            <a:ahLst/>
            <a:cxnLst/>
            <a:rect l="l" t="t" r="r" b="b"/>
            <a:pathLst>
              <a:path w="267970" h="219710">
                <a:moveTo>
                  <a:pt x="145807" y="45364"/>
                </a:moveTo>
                <a:lnTo>
                  <a:pt x="132548" y="31572"/>
                </a:lnTo>
                <a:lnTo>
                  <a:pt x="132764" y="28600"/>
                </a:lnTo>
                <a:lnTo>
                  <a:pt x="267447" y="0"/>
                </a:lnTo>
                <a:lnTo>
                  <a:pt x="264961" y="6273"/>
                </a:lnTo>
                <a:lnTo>
                  <a:pt x="236320" y="6273"/>
                </a:lnTo>
                <a:lnTo>
                  <a:pt x="194751" y="38904"/>
                </a:lnTo>
                <a:lnTo>
                  <a:pt x="148791" y="45262"/>
                </a:lnTo>
                <a:lnTo>
                  <a:pt x="145807" y="45364"/>
                </a:lnTo>
                <a:close/>
              </a:path>
              <a:path w="267970" h="219710">
                <a:moveTo>
                  <a:pt x="194751" y="38904"/>
                </a:moveTo>
                <a:lnTo>
                  <a:pt x="236320" y="6273"/>
                </a:lnTo>
                <a:lnTo>
                  <a:pt x="241004" y="12242"/>
                </a:lnTo>
                <a:lnTo>
                  <a:pt x="231862" y="12242"/>
                </a:lnTo>
                <a:lnTo>
                  <a:pt x="222838" y="35018"/>
                </a:lnTo>
                <a:lnTo>
                  <a:pt x="194751" y="38904"/>
                </a:lnTo>
                <a:close/>
              </a:path>
              <a:path w="267970" h="219710">
                <a:moveTo>
                  <a:pt x="207694" y="124040"/>
                </a:moveTo>
                <a:lnTo>
                  <a:pt x="194308" y="110375"/>
                </a:lnTo>
                <a:lnTo>
                  <a:pt x="194498" y="107391"/>
                </a:lnTo>
                <a:lnTo>
                  <a:pt x="195299" y="104521"/>
                </a:lnTo>
                <a:lnTo>
                  <a:pt x="212391" y="61382"/>
                </a:lnTo>
                <a:lnTo>
                  <a:pt x="253960" y="28752"/>
                </a:lnTo>
                <a:lnTo>
                  <a:pt x="236320" y="6273"/>
                </a:lnTo>
                <a:lnTo>
                  <a:pt x="264961" y="6273"/>
                </a:lnTo>
                <a:lnTo>
                  <a:pt x="221867" y="115036"/>
                </a:lnTo>
                <a:lnTo>
                  <a:pt x="210666" y="123913"/>
                </a:lnTo>
                <a:lnTo>
                  <a:pt x="207694" y="124040"/>
                </a:lnTo>
                <a:close/>
              </a:path>
              <a:path w="267970" h="219710">
                <a:moveTo>
                  <a:pt x="222838" y="35018"/>
                </a:moveTo>
                <a:lnTo>
                  <a:pt x="231862" y="12242"/>
                </a:lnTo>
                <a:lnTo>
                  <a:pt x="247102" y="31661"/>
                </a:lnTo>
                <a:lnTo>
                  <a:pt x="222838" y="35018"/>
                </a:lnTo>
                <a:close/>
              </a:path>
              <a:path w="267970" h="219710">
                <a:moveTo>
                  <a:pt x="212391" y="61382"/>
                </a:moveTo>
                <a:lnTo>
                  <a:pt x="222838" y="35018"/>
                </a:lnTo>
                <a:lnTo>
                  <a:pt x="247102" y="31661"/>
                </a:lnTo>
                <a:lnTo>
                  <a:pt x="231862" y="12242"/>
                </a:lnTo>
                <a:lnTo>
                  <a:pt x="241004" y="12242"/>
                </a:lnTo>
                <a:lnTo>
                  <a:pt x="253960" y="28752"/>
                </a:lnTo>
                <a:lnTo>
                  <a:pt x="212391" y="61382"/>
                </a:lnTo>
                <a:close/>
              </a:path>
              <a:path w="267970" h="219710">
                <a:moveTo>
                  <a:pt x="82824" y="163088"/>
                </a:moveTo>
                <a:lnTo>
                  <a:pt x="76274" y="150075"/>
                </a:lnTo>
                <a:lnTo>
                  <a:pt x="65181" y="140613"/>
                </a:lnTo>
                <a:lnTo>
                  <a:pt x="194751" y="38904"/>
                </a:lnTo>
                <a:lnTo>
                  <a:pt x="222838" y="35018"/>
                </a:lnTo>
                <a:lnTo>
                  <a:pt x="212391" y="61382"/>
                </a:lnTo>
                <a:lnTo>
                  <a:pt x="82824" y="163088"/>
                </a:lnTo>
                <a:close/>
              </a:path>
              <a:path w="267970" h="219710">
                <a:moveTo>
                  <a:pt x="37430" y="219090"/>
                </a:moveTo>
                <a:lnTo>
                  <a:pt x="21790" y="214045"/>
                </a:lnTo>
                <a:lnTo>
                  <a:pt x="8837" y="202996"/>
                </a:lnTo>
                <a:lnTo>
                  <a:pt x="1183" y="187769"/>
                </a:lnTo>
                <a:lnTo>
                  <a:pt x="0" y="171410"/>
                </a:lnTo>
                <a:lnTo>
                  <a:pt x="5046" y="155774"/>
                </a:lnTo>
                <a:lnTo>
                  <a:pt x="16089" y="142824"/>
                </a:lnTo>
                <a:lnTo>
                  <a:pt x="31292" y="135170"/>
                </a:lnTo>
                <a:lnTo>
                  <a:pt x="47682" y="133981"/>
                </a:lnTo>
                <a:lnTo>
                  <a:pt x="63322" y="139027"/>
                </a:lnTo>
                <a:lnTo>
                  <a:pt x="65181" y="140613"/>
                </a:lnTo>
                <a:lnTo>
                  <a:pt x="33729" y="165303"/>
                </a:lnTo>
                <a:lnTo>
                  <a:pt x="51382" y="187769"/>
                </a:lnTo>
                <a:lnTo>
                  <a:pt x="83141" y="187769"/>
                </a:lnTo>
                <a:lnTo>
                  <a:pt x="80066" y="197297"/>
                </a:lnTo>
                <a:lnTo>
                  <a:pt x="69022" y="210248"/>
                </a:lnTo>
                <a:lnTo>
                  <a:pt x="53820" y="217902"/>
                </a:lnTo>
                <a:lnTo>
                  <a:pt x="37430" y="219090"/>
                </a:lnTo>
                <a:close/>
              </a:path>
              <a:path w="267970" h="219710">
                <a:moveTo>
                  <a:pt x="51382" y="187769"/>
                </a:moveTo>
                <a:lnTo>
                  <a:pt x="33729" y="165303"/>
                </a:lnTo>
                <a:lnTo>
                  <a:pt x="65181" y="140613"/>
                </a:lnTo>
                <a:lnTo>
                  <a:pt x="76274" y="150075"/>
                </a:lnTo>
                <a:lnTo>
                  <a:pt x="82824" y="163088"/>
                </a:lnTo>
                <a:lnTo>
                  <a:pt x="51382" y="187769"/>
                </a:lnTo>
                <a:close/>
              </a:path>
              <a:path w="267970" h="219710">
                <a:moveTo>
                  <a:pt x="83141" y="187769"/>
                </a:moveTo>
                <a:lnTo>
                  <a:pt x="51382" y="187769"/>
                </a:lnTo>
                <a:lnTo>
                  <a:pt x="82824" y="163088"/>
                </a:lnTo>
                <a:lnTo>
                  <a:pt x="83928" y="165303"/>
                </a:lnTo>
                <a:lnTo>
                  <a:pt x="85112" y="181662"/>
                </a:lnTo>
                <a:lnTo>
                  <a:pt x="83141" y="187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4115" y="4199267"/>
            <a:ext cx="65979" cy="711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96255" y="4165091"/>
            <a:ext cx="146303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33594" y="4174083"/>
            <a:ext cx="708660" cy="128905"/>
          </a:xfrm>
          <a:custGeom>
            <a:avLst/>
            <a:gdLst/>
            <a:ahLst/>
            <a:cxnLst/>
            <a:rect l="l" t="t" r="r" b="b"/>
            <a:pathLst>
              <a:path w="708660" h="128904">
                <a:moveTo>
                  <a:pt x="593331" y="128435"/>
                </a:moveTo>
                <a:lnTo>
                  <a:pt x="580415" y="114338"/>
                </a:lnTo>
                <a:lnTo>
                  <a:pt x="580707" y="111366"/>
                </a:lnTo>
                <a:lnTo>
                  <a:pt x="627438" y="78367"/>
                </a:lnTo>
                <a:lnTo>
                  <a:pt x="680288" y="78155"/>
                </a:lnTo>
                <a:lnTo>
                  <a:pt x="680173" y="49580"/>
                </a:lnTo>
                <a:lnTo>
                  <a:pt x="626959" y="49574"/>
                </a:lnTo>
                <a:lnTo>
                  <a:pt x="587159" y="26568"/>
                </a:lnTo>
                <a:lnTo>
                  <a:pt x="580021" y="14198"/>
                </a:lnTo>
                <a:lnTo>
                  <a:pt x="580326" y="11226"/>
                </a:lnTo>
                <a:lnTo>
                  <a:pt x="592823" y="0"/>
                </a:lnTo>
                <a:lnTo>
                  <a:pt x="595807" y="0"/>
                </a:lnTo>
                <a:lnTo>
                  <a:pt x="598728" y="622"/>
                </a:lnTo>
                <a:lnTo>
                  <a:pt x="601459" y="1828"/>
                </a:lnTo>
                <a:lnTo>
                  <a:pt x="684065" y="49580"/>
                </a:lnTo>
                <a:lnTo>
                  <a:pt x="680173" y="49580"/>
                </a:lnTo>
                <a:lnTo>
                  <a:pt x="684431" y="49792"/>
                </a:lnTo>
                <a:lnTo>
                  <a:pt x="708583" y="63753"/>
                </a:lnTo>
                <a:lnTo>
                  <a:pt x="601954" y="126530"/>
                </a:lnTo>
                <a:lnTo>
                  <a:pt x="599236" y="127762"/>
                </a:lnTo>
                <a:lnTo>
                  <a:pt x="596315" y="128409"/>
                </a:lnTo>
                <a:lnTo>
                  <a:pt x="593331" y="128435"/>
                </a:lnTo>
                <a:close/>
              </a:path>
              <a:path w="708660" h="128904">
                <a:moveTo>
                  <a:pt x="43027" y="109283"/>
                </a:moveTo>
                <a:lnTo>
                  <a:pt x="26330" y="105978"/>
                </a:lnTo>
                <a:lnTo>
                  <a:pt x="12669" y="96845"/>
                </a:lnTo>
                <a:lnTo>
                  <a:pt x="3431" y="83257"/>
                </a:lnTo>
                <a:lnTo>
                  <a:pt x="0" y="66586"/>
                </a:lnTo>
                <a:lnTo>
                  <a:pt x="3297" y="49893"/>
                </a:lnTo>
                <a:lnTo>
                  <a:pt x="12426" y="36233"/>
                </a:lnTo>
                <a:lnTo>
                  <a:pt x="26013" y="26991"/>
                </a:lnTo>
                <a:lnTo>
                  <a:pt x="42684" y="23558"/>
                </a:lnTo>
                <a:lnTo>
                  <a:pt x="59382" y="26861"/>
                </a:lnTo>
                <a:lnTo>
                  <a:pt x="73044" y="35990"/>
                </a:lnTo>
                <a:lnTo>
                  <a:pt x="82286" y="49574"/>
                </a:lnTo>
                <a:lnTo>
                  <a:pt x="82781" y="51973"/>
                </a:lnTo>
                <a:lnTo>
                  <a:pt x="42798" y="52133"/>
                </a:lnTo>
                <a:lnTo>
                  <a:pt x="42913" y="80708"/>
                </a:lnTo>
                <a:lnTo>
                  <a:pt x="82861" y="80708"/>
                </a:lnTo>
                <a:lnTo>
                  <a:pt x="82420" y="82940"/>
                </a:lnTo>
                <a:lnTo>
                  <a:pt x="73286" y="96602"/>
                </a:lnTo>
                <a:lnTo>
                  <a:pt x="59698" y="105844"/>
                </a:lnTo>
                <a:lnTo>
                  <a:pt x="43027" y="109283"/>
                </a:lnTo>
                <a:close/>
              </a:path>
              <a:path w="708660" h="128904">
                <a:moveTo>
                  <a:pt x="651877" y="63977"/>
                </a:moveTo>
                <a:lnTo>
                  <a:pt x="627336" y="49792"/>
                </a:lnTo>
                <a:lnTo>
                  <a:pt x="680173" y="49580"/>
                </a:lnTo>
                <a:lnTo>
                  <a:pt x="680181" y="51549"/>
                </a:lnTo>
                <a:lnTo>
                  <a:pt x="672985" y="51549"/>
                </a:lnTo>
                <a:lnTo>
                  <a:pt x="651877" y="63977"/>
                </a:lnTo>
                <a:close/>
              </a:path>
              <a:path w="708660" h="128904">
                <a:moveTo>
                  <a:pt x="82893" y="80548"/>
                </a:moveTo>
                <a:lnTo>
                  <a:pt x="85725" y="66243"/>
                </a:lnTo>
                <a:lnTo>
                  <a:pt x="82781" y="51973"/>
                </a:lnTo>
                <a:lnTo>
                  <a:pt x="627336" y="49792"/>
                </a:lnTo>
                <a:lnTo>
                  <a:pt x="651877" y="63977"/>
                </a:lnTo>
                <a:lnTo>
                  <a:pt x="627438" y="78367"/>
                </a:lnTo>
                <a:lnTo>
                  <a:pt x="82893" y="80548"/>
                </a:lnTo>
                <a:close/>
              </a:path>
              <a:path w="708660" h="128904">
                <a:moveTo>
                  <a:pt x="673087" y="76238"/>
                </a:moveTo>
                <a:lnTo>
                  <a:pt x="651877" y="63977"/>
                </a:lnTo>
                <a:lnTo>
                  <a:pt x="672985" y="51549"/>
                </a:lnTo>
                <a:lnTo>
                  <a:pt x="673087" y="76238"/>
                </a:lnTo>
                <a:close/>
              </a:path>
              <a:path w="708660" h="128904">
                <a:moveTo>
                  <a:pt x="680280" y="76238"/>
                </a:moveTo>
                <a:lnTo>
                  <a:pt x="673087" y="76238"/>
                </a:lnTo>
                <a:lnTo>
                  <a:pt x="672985" y="51549"/>
                </a:lnTo>
                <a:lnTo>
                  <a:pt x="680181" y="51549"/>
                </a:lnTo>
                <a:lnTo>
                  <a:pt x="680280" y="76238"/>
                </a:lnTo>
                <a:close/>
              </a:path>
              <a:path w="708660" h="128904">
                <a:moveTo>
                  <a:pt x="42913" y="80708"/>
                </a:moveTo>
                <a:lnTo>
                  <a:pt x="42798" y="52133"/>
                </a:lnTo>
                <a:lnTo>
                  <a:pt x="82781" y="51973"/>
                </a:lnTo>
                <a:lnTo>
                  <a:pt x="85725" y="66243"/>
                </a:lnTo>
                <a:lnTo>
                  <a:pt x="82893" y="80548"/>
                </a:lnTo>
                <a:lnTo>
                  <a:pt x="42913" y="80708"/>
                </a:lnTo>
                <a:close/>
              </a:path>
              <a:path w="708660" h="128904">
                <a:moveTo>
                  <a:pt x="627438" y="78367"/>
                </a:moveTo>
                <a:lnTo>
                  <a:pt x="651877" y="63977"/>
                </a:lnTo>
                <a:lnTo>
                  <a:pt x="673087" y="76238"/>
                </a:lnTo>
                <a:lnTo>
                  <a:pt x="680280" y="76238"/>
                </a:lnTo>
                <a:lnTo>
                  <a:pt x="680288" y="78155"/>
                </a:lnTo>
                <a:lnTo>
                  <a:pt x="627438" y="78367"/>
                </a:lnTo>
                <a:close/>
              </a:path>
              <a:path w="708660" h="128904">
                <a:moveTo>
                  <a:pt x="82861" y="80708"/>
                </a:moveTo>
                <a:lnTo>
                  <a:pt x="42913" y="80708"/>
                </a:lnTo>
                <a:lnTo>
                  <a:pt x="82893" y="80548"/>
                </a:lnTo>
                <a:lnTo>
                  <a:pt x="82861" y="807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559310" y="3849242"/>
            <a:ext cx="189865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13124" y="3424263"/>
            <a:ext cx="916305" cy="805180"/>
          </a:xfrm>
          <a:custGeom>
            <a:avLst/>
            <a:gdLst/>
            <a:ahLst/>
            <a:cxnLst/>
            <a:rect l="l" t="t" r="r" b="b"/>
            <a:pathLst>
              <a:path w="916304" h="805179">
                <a:moveTo>
                  <a:pt x="43002" y="51968"/>
                </a:moveTo>
                <a:lnTo>
                  <a:pt x="0" y="14338"/>
                </a:lnTo>
                <a:lnTo>
                  <a:pt x="12534" y="0"/>
                </a:lnTo>
                <a:lnTo>
                  <a:pt x="55549" y="37630"/>
                </a:lnTo>
                <a:lnTo>
                  <a:pt x="43002" y="51968"/>
                </a:lnTo>
                <a:close/>
              </a:path>
              <a:path w="916304" h="805179">
                <a:moveTo>
                  <a:pt x="100355" y="102146"/>
                </a:moveTo>
                <a:lnTo>
                  <a:pt x="57340" y="64515"/>
                </a:lnTo>
                <a:lnTo>
                  <a:pt x="69888" y="50177"/>
                </a:lnTo>
                <a:lnTo>
                  <a:pt x="112890" y="87820"/>
                </a:lnTo>
                <a:lnTo>
                  <a:pt x="100355" y="102146"/>
                </a:lnTo>
                <a:close/>
              </a:path>
              <a:path w="916304" h="805179">
                <a:moveTo>
                  <a:pt x="157695" y="152336"/>
                </a:moveTo>
                <a:lnTo>
                  <a:pt x="114680" y="114693"/>
                </a:lnTo>
                <a:lnTo>
                  <a:pt x="127228" y="100355"/>
                </a:lnTo>
                <a:lnTo>
                  <a:pt x="170243" y="137998"/>
                </a:lnTo>
                <a:lnTo>
                  <a:pt x="157695" y="152336"/>
                </a:lnTo>
                <a:close/>
              </a:path>
              <a:path w="916304" h="805179">
                <a:moveTo>
                  <a:pt x="215036" y="202514"/>
                </a:moveTo>
                <a:lnTo>
                  <a:pt x="172034" y="164871"/>
                </a:lnTo>
                <a:lnTo>
                  <a:pt x="184581" y="150545"/>
                </a:lnTo>
                <a:lnTo>
                  <a:pt x="227583" y="188175"/>
                </a:lnTo>
                <a:lnTo>
                  <a:pt x="215036" y="202514"/>
                </a:lnTo>
                <a:close/>
              </a:path>
              <a:path w="916304" h="805179">
                <a:moveTo>
                  <a:pt x="272389" y="252691"/>
                </a:moveTo>
                <a:lnTo>
                  <a:pt x="229374" y="215061"/>
                </a:lnTo>
                <a:lnTo>
                  <a:pt x="241922" y="200723"/>
                </a:lnTo>
                <a:lnTo>
                  <a:pt x="284924" y="238353"/>
                </a:lnTo>
                <a:lnTo>
                  <a:pt x="272389" y="252691"/>
                </a:lnTo>
                <a:close/>
              </a:path>
              <a:path w="916304" h="805179">
                <a:moveTo>
                  <a:pt x="329730" y="302869"/>
                </a:moveTo>
                <a:lnTo>
                  <a:pt x="286727" y="265239"/>
                </a:lnTo>
                <a:lnTo>
                  <a:pt x="299262" y="250901"/>
                </a:lnTo>
                <a:lnTo>
                  <a:pt x="342277" y="288531"/>
                </a:lnTo>
                <a:lnTo>
                  <a:pt x="329730" y="302869"/>
                </a:lnTo>
                <a:close/>
              </a:path>
              <a:path w="916304" h="805179">
                <a:moveTo>
                  <a:pt x="387070" y="353047"/>
                </a:moveTo>
                <a:lnTo>
                  <a:pt x="344068" y="315417"/>
                </a:lnTo>
                <a:lnTo>
                  <a:pt x="356615" y="301078"/>
                </a:lnTo>
                <a:lnTo>
                  <a:pt x="399618" y="338709"/>
                </a:lnTo>
                <a:lnTo>
                  <a:pt x="387070" y="353047"/>
                </a:lnTo>
                <a:close/>
              </a:path>
              <a:path w="916304" h="805179">
                <a:moveTo>
                  <a:pt x="444423" y="403225"/>
                </a:moveTo>
                <a:lnTo>
                  <a:pt x="401408" y="365594"/>
                </a:lnTo>
                <a:lnTo>
                  <a:pt x="413956" y="351256"/>
                </a:lnTo>
                <a:lnTo>
                  <a:pt x="456971" y="388886"/>
                </a:lnTo>
                <a:lnTo>
                  <a:pt x="444423" y="403225"/>
                </a:lnTo>
                <a:close/>
              </a:path>
              <a:path w="916304" h="805179">
                <a:moveTo>
                  <a:pt x="501764" y="453402"/>
                </a:moveTo>
                <a:lnTo>
                  <a:pt x="458762" y="415772"/>
                </a:lnTo>
                <a:lnTo>
                  <a:pt x="471297" y="401434"/>
                </a:lnTo>
                <a:lnTo>
                  <a:pt x="514311" y="439077"/>
                </a:lnTo>
                <a:lnTo>
                  <a:pt x="501764" y="453402"/>
                </a:lnTo>
                <a:close/>
              </a:path>
              <a:path w="916304" h="805179">
                <a:moveTo>
                  <a:pt x="559104" y="503593"/>
                </a:moveTo>
                <a:lnTo>
                  <a:pt x="516102" y="465950"/>
                </a:lnTo>
                <a:lnTo>
                  <a:pt x="528650" y="451612"/>
                </a:lnTo>
                <a:lnTo>
                  <a:pt x="571652" y="489254"/>
                </a:lnTo>
                <a:lnTo>
                  <a:pt x="559104" y="503593"/>
                </a:lnTo>
                <a:close/>
              </a:path>
              <a:path w="916304" h="805179">
                <a:moveTo>
                  <a:pt x="616457" y="553770"/>
                </a:moveTo>
                <a:lnTo>
                  <a:pt x="573443" y="516127"/>
                </a:lnTo>
                <a:lnTo>
                  <a:pt x="585990" y="501802"/>
                </a:lnTo>
                <a:lnTo>
                  <a:pt x="629005" y="539432"/>
                </a:lnTo>
                <a:lnTo>
                  <a:pt x="616457" y="553770"/>
                </a:lnTo>
                <a:close/>
              </a:path>
              <a:path w="916304" h="805179">
                <a:moveTo>
                  <a:pt x="673798" y="603948"/>
                </a:moveTo>
                <a:lnTo>
                  <a:pt x="630796" y="566318"/>
                </a:lnTo>
                <a:lnTo>
                  <a:pt x="643331" y="551980"/>
                </a:lnTo>
                <a:lnTo>
                  <a:pt x="686346" y="589610"/>
                </a:lnTo>
                <a:lnTo>
                  <a:pt x="673798" y="603948"/>
                </a:lnTo>
                <a:close/>
              </a:path>
              <a:path w="916304" h="805179">
                <a:moveTo>
                  <a:pt x="731151" y="654126"/>
                </a:moveTo>
                <a:lnTo>
                  <a:pt x="688136" y="616496"/>
                </a:lnTo>
                <a:lnTo>
                  <a:pt x="700684" y="602157"/>
                </a:lnTo>
                <a:lnTo>
                  <a:pt x="743686" y="639787"/>
                </a:lnTo>
                <a:lnTo>
                  <a:pt x="731151" y="654126"/>
                </a:lnTo>
                <a:close/>
              </a:path>
              <a:path w="916304" h="805179">
                <a:moveTo>
                  <a:pt x="788492" y="704303"/>
                </a:moveTo>
                <a:lnTo>
                  <a:pt x="745477" y="666673"/>
                </a:lnTo>
                <a:lnTo>
                  <a:pt x="758024" y="652335"/>
                </a:lnTo>
                <a:lnTo>
                  <a:pt x="801039" y="689965"/>
                </a:lnTo>
                <a:lnTo>
                  <a:pt x="788492" y="704303"/>
                </a:lnTo>
                <a:close/>
              </a:path>
              <a:path w="916304" h="805179">
                <a:moveTo>
                  <a:pt x="845832" y="754481"/>
                </a:moveTo>
                <a:lnTo>
                  <a:pt x="802830" y="716851"/>
                </a:lnTo>
                <a:lnTo>
                  <a:pt x="815378" y="702513"/>
                </a:lnTo>
                <a:lnTo>
                  <a:pt x="858380" y="740143"/>
                </a:lnTo>
                <a:lnTo>
                  <a:pt x="845832" y="754481"/>
                </a:lnTo>
                <a:close/>
              </a:path>
              <a:path w="916304" h="805179">
                <a:moveTo>
                  <a:pt x="903185" y="804659"/>
                </a:moveTo>
                <a:lnTo>
                  <a:pt x="860170" y="767029"/>
                </a:lnTo>
                <a:lnTo>
                  <a:pt x="872718" y="752690"/>
                </a:lnTo>
                <a:lnTo>
                  <a:pt x="915720" y="790333"/>
                </a:lnTo>
                <a:lnTo>
                  <a:pt x="903185" y="804659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316681" y="3094151"/>
            <a:ext cx="443230" cy="401320"/>
          </a:xfrm>
          <a:custGeom>
            <a:avLst/>
            <a:gdLst/>
            <a:ahLst/>
            <a:cxnLst/>
            <a:rect l="l" t="t" r="r" b="b"/>
            <a:pathLst>
              <a:path w="443229" h="401320">
                <a:moveTo>
                  <a:pt x="51612" y="127647"/>
                </a:moveTo>
                <a:lnTo>
                  <a:pt x="0" y="0"/>
                </a:lnTo>
                <a:lnTo>
                  <a:pt x="40345" y="8267"/>
                </a:lnTo>
                <a:lnTo>
                  <a:pt x="30657" y="8267"/>
                </a:lnTo>
                <a:lnTo>
                  <a:pt x="11595" y="29565"/>
                </a:lnTo>
                <a:lnTo>
                  <a:pt x="50972" y="64817"/>
                </a:lnTo>
                <a:lnTo>
                  <a:pt x="65239" y="108965"/>
                </a:lnTo>
                <a:lnTo>
                  <a:pt x="65849" y="111886"/>
                </a:lnTo>
                <a:lnTo>
                  <a:pt x="65849" y="114871"/>
                </a:lnTo>
                <a:lnTo>
                  <a:pt x="54584" y="127330"/>
                </a:lnTo>
                <a:lnTo>
                  <a:pt x="51612" y="127647"/>
                </a:lnTo>
                <a:close/>
              </a:path>
              <a:path w="443229" h="401320">
                <a:moveTo>
                  <a:pt x="50972" y="64817"/>
                </a:moveTo>
                <a:lnTo>
                  <a:pt x="11595" y="29565"/>
                </a:lnTo>
                <a:lnTo>
                  <a:pt x="30657" y="8267"/>
                </a:lnTo>
                <a:lnTo>
                  <a:pt x="37651" y="14528"/>
                </a:lnTo>
                <a:lnTo>
                  <a:pt x="34721" y="14528"/>
                </a:lnTo>
                <a:lnTo>
                  <a:pt x="18262" y="32918"/>
                </a:lnTo>
                <a:lnTo>
                  <a:pt x="42252" y="37832"/>
                </a:lnTo>
                <a:lnTo>
                  <a:pt x="50972" y="64817"/>
                </a:lnTo>
                <a:close/>
              </a:path>
              <a:path w="443229" h="401320">
                <a:moveTo>
                  <a:pt x="118452" y="53124"/>
                </a:moveTo>
                <a:lnTo>
                  <a:pt x="115481" y="52831"/>
                </a:lnTo>
                <a:lnTo>
                  <a:pt x="70041" y="43524"/>
                </a:lnTo>
                <a:lnTo>
                  <a:pt x="30657" y="8267"/>
                </a:lnTo>
                <a:lnTo>
                  <a:pt x="40345" y="8267"/>
                </a:lnTo>
                <a:lnTo>
                  <a:pt x="121221" y="24841"/>
                </a:lnTo>
                <a:lnTo>
                  <a:pt x="132575" y="40233"/>
                </a:lnTo>
                <a:lnTo>
                  <a:pt x="131965" y="43154"/>
                </a:lnTo>
                <a:lnTo>
                  <a:pt x="118452" y="53124"/>
                </a:lnTo>
                <a:close/>
              </a:path>
              <a:path w="443229" h="401320">
                <a:moveTo>
                  <a:pt x="42252" y="37832"/>
                </a:moveTo>
                <a:lnTo>
                  <a:pt x="18262" y="32918"/>
                </a:lnTo>
                <a:lnTo>
                  <a:pt x="34721" y="14528"/>
                </a:lnTo>
                <a:lnTo>
                  <a:pt x="42252" y="37832"/>
                </a:lnTo>
                <a:close/>
              </a:path>
              <a:path w="443229" h="401320">
                <a:moveTo>
                  <a:pt x="70041" y="43524"/>
                </a:moveTo>
                <a:lnTo>
                  <a:pt x="42252" y="37832"/>
                </a:lnTo>
                <a:lnTo>
                  <a:pt x="34721" y="14528"/>
                </a:lnTo>
                <a:lnTo>
                  <a:pt x="37651" y="14528"/>
                </a:lnTo>
                <a:lnTo>
                  <a:pt x="70041" y="43524"/>
                </a:lnTo>
                <a:close/>
              </a:path>
              <a:path w="443229" h="401320">
                <a:moveTo>
                  <a:pt x="360673" y="342065"/>
                </a:moveTo>
                <a:lnTo>
                  <a:pt x="50972" y="64817"/>
                </a:lnTo>
                <a:lnTo>
                  <a:pt x="42252" y="37832"/>
                </a:lnTo>
                <a:lnTo>
                  <a:pt x="70041" y="43524"/>
                </a:lnTo>
                <a:lnTo>
                  <a:pt x="379742" y="320773"/>
                </a:lnTo>
                <a:lnTo>
                  <a:pt x="368058" y="329501"/>
                </a:lnTo>
                <a:lnTo>
                  <a:pt x="360673" y="342065"/>
                </a:lnTo>
                <a:close/>
              </a:path>
              <a:path w="443229" h="401320">
                <a:moveTo>
                  <a:pt x="440993" y="368731"/>
                </a:moveTo>
                <a:lnTo>
                  <a:pt x="390461" y="368731"/>
                </a:lnTo>
                <a:lnTo>
                  <a:pt x="409524" y="347433"/>
                </a:lnTo>
                <a:lnTo>
                  <a:pt x="379742" y="320773"/>
                </a:lnTo>
                <a:lnTo>
                  <a:pt x="381693" y="319315"/>
                </a:lnTo>
                <a:lnTo>
                  <a:pt x="397621" y="315290"/>
                </a:lnTo>
                <a:lnTo>
                  <a:pt x="413896" y="317532"/>
                </a:lnTo>
                <a:lnTo>
                  <a:pt x="428574" y="326148"/>
                </a:lnTo>
                <a:lnTo>
                  <a:pt x="438759" y="339785"/>
                </a:lnTo>
                <a:lnTo>
                  <a:pt x="442785" y="355717"/>
                </a:lnTo>
                <a:lnTo>
                  <a:pt x="440993" y="368731"/>
                </a:lnTo>
                <a:close/>
              </a:path>
              <a:path w="443229" h="401320">
                <a:moveTo>
                  <a:pt x="390461" y="368731"/>
                </a:moveTo>
                <a:lnTo>
                  <a:pt x="360673" y="342065"/>
                </a:lnTo>
                <a:lnTo>
                  <a:pt x="368058" y="329501"/>
                </a:lnTo>
                <a:lnTo>
                  <a:pt x="379742" y="320773"/>
                </a:lnTo>
                <a:lnTo>
                  <a:pt x="409524" y="347433"/>
                </a:lnTo>
                <a:lnTo>
                  <a:pt x="390461" y="368731"/>
                </a:lnTo>
                <a:close/>
              </a:path>
              <a:path w="443229" h="401320">
                <a:moveTo>
                  <a:pt x="402353" y="400877"/>
                </a:moveTo>
                <a:lnTo>
                  <a:pt x="386076" y="398633"/>
                </a:lnTo>
                <a:lnTo>
                  <a:pt x="371398" y="390016"/>
                </a:lnTo>
                <a:lnTo>
                  <a:pt x="361213" y="376380"/>
                </a:lnTo>
                <a:lnTo>
                  <a:pt x="357189" y="360449"/>
                </a:lnTo>
                <a:lnTo>
                  <a:pt x="359434" y="344173"/>
                </a:lnTo>
                <a:lnTo>
                  <a:pt x="360673" y="342065"/>
                </a:lnTo>
                <a:lnTo>
                  <a:pt x="390461" y="368731"/>
                </a:lnTo>
                <a:lnTo>
                  <a:pt x="440993" y="368731"/>
                </a:lnTo>
                <a:lnTo>
                  <a:pt x="440543" y="371997"/>
                </a:lnTo>
                <a:lnTo>
                  <a:pt x="431926" y="386676"/>
                </a:lnTo>
                <a:lnTo>
                  <a:pt x="418285" y="396855"/>
                </a:lnTo>
                <a:lnTo>
                  <a:pt x="402353" y="4008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793693" y="3152241"/>
            <a:ext cx="177165" cy="3886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50" spc="15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46932" y="3380232"/>
            <a:ext cx="146303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511041" y="2890926"/>
            <a:ext cx="189865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00" spc="5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592951" y="1845627"/>
            <a:ext cx="287655" cy="347980"/>
          </a:xfrm>
          <a:custGeom>
            <a:avLst/>
            <a:gdLst/>
            <a:ahLst/>
            <a:cxnLst/>
            <a:rect l="l" t="t" r="r" b="b"/>
            <a:pathLst>
              <a:path w="287654" h="347980">
                <a:moveTo>
                  <a:pt x="264845" y="347484"/>
                </a:moveTo>
                <a:lnTo>
                  <a:pt x="0" y="17907"/>
                </a:lnTo>
                <a:lnTo>
                  <a:pt x="22275" y="0"/>
                </a:lnTo>
                <a:lnTo>
                  <a:pt x="287108" y="329577"/>
                </a:lnTo>
                <a:lnTo>
                  <a:pt x="264845" y="3474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68059" y="2545956"/>
            <a:ext cx="287655" cy="347980"/>
          </a:xfrm>
          <a:custGeom>
            <a:avLst/>
            <a:gdLst/>
            <a:ahLst/>
            <a:cxnLst/>
            <a:rect l="l" t="t" r="r" b="b"/>
            <a:pathLst>
              <a:path w="287654" h="347980">
                <a:moveTo>
                  <a:pt x="264845" y="347472"/>
                </a:moveTo>
                <a:lnTo>
                  <a:pt x="0" y="17894"/>
                </a:lnTo>
                <a:lnTo>
                  <a:pt x="22275" y="0"/>
                </a:lnTo>
                <a:lnTo>
                  <a:pt x="287121" y="329577"/>
                </a:lnTo>
                <a:lnTo>
                  <a:pt x="264845" y="3474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02051" y="183305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38983" y="1562100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38627" y="1786127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4807242" y="128968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latin typeface="黑体"/>
                <a:cs typeface="黑体"/>
              </a:rPr>
              <a:t>点电荷的电场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23204" y="2507729"/>
            <a:ext cx="608787" cy="4343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737548" y="4042346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（方向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6845071" y="2279154"/>
            <a:ext cx="3139440" cy="8375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>
              <a:lnSpc>
                <a:spcPts val="1425"/>
              </a:lnSpc>
              <a:spcBef>
                <a:spcPts val="190"/>
              </a:spcBef>
              <a:tabLst>
                <a:tab pos="550545" algn="l"/>
                <a:tab pos="1014094" algn="l"/>
                <a:tab pos="1905000" algn="l"/>
              </a:tabLst>
            </a:pPr>
            <a:r>
              <a:rPr dirty="0" baseline="3401" sz="3675">
                <a:latin typeface="Symbol"/>
                <a:cs typeface="Symbol"/>
              </a:rPr>
              <a:t></a:t>
            </a:r>
            <a:r>
              <a:rPr dirty="0" baseline="3401" sz="3675" spc="202">
                <a:latin typeface="Times New Roman"/>
                <a:cs typeface="Times New Roman"/>
              </a:rPr>
              <a:t> </a:t>
            </a:r>
            <a:r>
              <a:rPr dirty="0" baseline="3401" sz="3675" i="1">
                <a:latin typeface="Times New Roman"/>
                <a:cs typeface="Times New Roman"/>
              </a:rPr>
              <a:t>k</a:t>
            </a:r>
            <a:r>
              <a:rPr dirty="0" baseline="3401" sz="3675" i="1">
                <a:latin typeface="Times New Roman"/>
                <a:cs typeface="Times New Roman"/>
              </a:rPr>
              <a:t>	</a:t>
            </a:r>
            <a:r>
              <a:rPr dirty="0" baseline="38548" sz="3675" spc="7" i="1">
                <a:latin typeface="Times New Roman"/>
                <a:cs typeface="Times New Roman"/>
              </a:rPr>
              <a:t>Q</a:t>
            </a:r>
            <a:r>
              <a:rPr dirty="0" baseline="38548" sz="3675" i="1">
                <a:latin typeface="Times New Roman"/>
                <a:cs typeface="Times New Roman"/>
              </a:rPr>
              <a:t>	</a:t>
            </a:r>
            <a:r>
              <a:rPr dirty="0" baseline="2314" sz="3600" b="1">
                <a:latin typeface="华文楷体"/>
                <a:cs typeface="华文楷体"/>
              </a:rPr>
              <a:t>决</a:t>
            </a:r>
            <a:r>
              <a:rPr dirty="0" baseline="2314" sz="3600" spc="-7" b="1">
                <a:latin typeface="华文楷体"/>
                <a:cs typeface="华文楷体"/>
              </a:rPr>
              <a:t>定</a:t>
            </a:r>
            <a:r>
              <a:rPr dirty="0" baseline="2314" sz="3600" b="1">
                <a:latin typeface="华文楷体"/>
                <a:cs typeface="华文楷体"/>
              </a:rPr>
              <a:t>	</a:t>
            </a:r>
            <a:r>
              <a:rPr dirty="0" sz="2400" b="1">
                <a:latin typeface="华文楷体"/>
                <a:cs typeface="华文楷体"/>
              </a:rPr>
              <a:t>（大小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  <a:p>
            <a:pPr marL="530860">
              <a:lnSpc>
                <a:spcPts val="1425"/>
              </a:lnSpc>
            </a:pPr>
            <a:r>
              <a:rPr dirty="0" baseline="-41950" sz="3675" i="1">
                <a:latin typeface="Times New Roman"/>
                <a:cs typeface="Times New Roman"/>
              </a:rPr>
              <a:t>r</a:t>
            </a:r>
            <a:r>
              <a:rPr dirty="0" baseline="-41950" sz="3675" spc="-382" i="1">
                <a:latin typeface="Times New Roman"/>
                <a:cs typeface="Times New Roman"/>
              </a:rPr>
              <a:t> </a:t>
            </a:r>
            <a:r>
              <a:rPr dirty="0" baseline="-29761" sz="2100" spc="-472">
                <a:latin typeface="Times New Roman"/>
                <a:cs typeface="Times New Roman"/>
              </a:rPr>
              <a:t>2</a:t>
            </a:r>
            <a:r>
              <a:rPr dirty="0" sz="2400" spc="-315" b="1">
                <a:latin typeface="华文楷体"/>
                <a:cs typeface="华文楷体"/>
              </a:rPr>
              <a:t>（</a:t>
            </a:r>
            <a:endParaRPr sz="2400">
              <a:latin typeface="华文楷体"/>
              <a:cs typeface="华文楷体"/>
            </a:endParaRPr>
          </a:p>
          <a:p>
            <a:pPr marL="708660">
              <a:lnSpc>
                <a:spcPct val="100000"/>
              </a:lnSpc>
              <a:spcBef>
                <a:spcPts val="565"/>
              </a:spcBef>
            </a:pPr>
            <a:r>
              <a:rPr dirty="0" sz="2400" b="1">
                <a:latin typeface="华文楷体"/>
                <a:cs typeface="华文楷体"/>
              </a:rPr>
              <a:t>式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52556" y="3750476"/>
            <a:ext cx="984885" cy="868044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baseline="-31914" sz="3525" spc="30" i="1">
                <a:solidFill>
                  <a:srgbClr val="0000FF"/>
                </a:solidFill>
                <a:latin typeface="Times New Roman"/>
                <a:cs typeface="Times New Roman"/>
              </a:rPr>
              <a:t>Q </a:t>
            </a:r>
            <a:r>
              <a:rPr dirty="0" baseline="-34722" sz="4200" spc="-7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baseline="-34722" sz="4200" spc="-5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225"/>
              </a:spcBef>
            </a:pPr>
            <a:r>
              <a:rPr dirty="0" sz="2350" spc="15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2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5458" y="3692639"/>
            <a:ext cx="1783080" cy="1123315"/>
          </a:xfrm>
          <a:custGeom>
            <a:avLst/>
            <a:gdLst/>
            <a:ahLst/>
            <a:cxnLst/>
            <a:rect l="l" t="t" r="r" b="b"/>
            <a:pathLst>
              <a:path w="1783079" h="1123314">
                <a:moveTo>
                  <a:pt x="15087" y="1123226"/>
                </a:moveTo>
                <a:lnTo>
                  <a:pt x="0" y="1098956"/>
                </a:lnTo>
                <a:lnTo>
                  <a:pt x="72796" y="1053693"/>
                </a:lnTo>
                <a:lnTo>
                  <a:pt x="87884" y="1077963"/>
                </a:lnTo>
                <a:lnTo>
                  <a:pt x="15087" y="1123226"/>
                </a:lnTo>
                <a:close/>
              </a:path>
              <a:path w="1783079" h="1123314">
                <a:moveTo>
                  <a:pt x="112153" y="1062875"/>
                </a:moveTo>
                <a:lnTo>
                  <a:pt x="97066" y="1038605"/>
                </a:lnTo>
                <a:lnTo>
                  <a:pt x="169875" y="993355"/>
                </a:lnTo>
                <a:lnTo>
                  <a:pt x="184962" y="1017612"/>
                </a:lnTo>
                <a:lnTo>
                  <a:pt x="112153" y="1062875"/>
                </a:lnTo>
                <a:close/>
              </a:path>
              <a:path w="1783079" h="1123314">
                <a:moveTo>
                  <a:pt x="209232" y="1002525"/>
                </a:moveTo>
                <a:lnTo>
                  <a:pt x="194144" y="978268"/>
                </a:lnTo>
                <a:lnTo>
                  <a:pt x="266941" y="933005"/>
                </a:lnTo>
                <a:lnTo>
                  <a:pt x="282028" y="957275"/>
                </a:lnTo>
                <a:lnTo>
                  <a:pt x="209232" y="1002525"/>
                </a:lnTo>
                <a:close/>
              </a:path>
              <a:path w="1783079" h="1123314">
                <a:moveTo>
                  <a:pt x="306298" y="942187"/>
                </a:moveTo>
                <a:lnTo>
                  <a:pt x="291211" y="917917"/>
                </a:lnTo>
                <a:lnTo>
                  <a:pt x="364020" y="872655"/>
                </a:lnTo>
                <a:lnTo>
                  <a:pt x="379107" y="896924"/>
                </a:lnTo>
                <a:lnTo>
                  <a:pt x="306298" y="942187"/>
                </a:lnTo>
                <a:close/>
              </a:path>
              <a:path w="1783079" h="1123314">
                <a:moveTo>
                  <a:pt x="403364" y="881837"/>
                </a:moveTo>
                <a:lnTo>
                  <a:pt x="388277" y="857567"/>
                </a:lnTo>
                <a:lnTo>
                  <a:pt x="461086" y="812304"/>
                </a:lnTo>
                <a:lnTo>
                  <a:pt x="476173" y="836574"/>
                </a:lnTo>
                <a:lnTo>
                  <a:pt x="403364" y="881837"/>
                </a:lnTo>
                <a:close/>
              </a:path>
              <a:path w="1783079" h="1123314">
                <a:moveTo>
                  <a:pt x="500443" y="821486"/>
                </a:moveTo>
                <a:lnTo>
                  <a:pt x="485355" y="797229"/>
                </a:lnTo>
                <a:lnTo>
                  <a:pt x="558152" y="751966"/>
                </a:lnTo>
                <a:lnTo>
                  <a:pt x="573239" y="776236"/>
                </a:lnTo>
                <a:lnTo>
                  <a:pt x="500443" y="821486"/>
                </a:lnTo>
                <a:close/>
              </a:path>
              <a:path w="1783079" h="1123314">
                <a:moveTo>
                  <a:pt x="597509" y="761149"/>
                </a:moveTo>
                <a:lnTo>
                  <a:pt x="582422" y="736879"/>
                </a:lnTo>
                <a:lnTo>
                  <a:pt x="655231" y="691616"/>
                </a:lnTo>
                <a:lnTo>
                  <a:pt x="670318" y="715886"/>
                </a:lnTo>
                <a:lnTo>
                  <a:pt x="597509" y="761149"/>
                </a:lnTo>
                <a:close/>
              </a:path>
              <a:path w="1783079" h="1123314">
                <a:moveTo>
                  <a:pt x="694575" y="700798"/>
                </a:moveTo>
                <a:lnTo>
                  <a:pt x="679500" y="676528"/>
                </a:lnTo>
                <a:lnTo>
                  <a:pt x="752297" y="631266"/>
                </a:lnTo>
                <a:lnTo>
                  <a:pt x="767384" y="655535"/>
                </a:lnTo>
                <a:lnTo>
                  <a:pt x="694575" y="700798"/>
                </a:lnTo>
                <a:close/>
              </a:path>
              <a:path w="1783079" h="1123314">
                <a:moveTo>
                  <a:pt x="791654" y="640448"/>
                </a:moveTo>
                <a:lnTo>
                  <a:pt x="776566" y="616178"/>
                </a:lnTo>
                <a:lnTo>
                  <a:pt x="849363" y="570928"/>
                </a:lnTo>
                <a:lnTo>
                  <a:pt x="864450" y="595185"/>
                </a:lnTo>
                <a:lnTo>
                  <a:pt x="791654" y="640448"/>
                </a:lnTo>
                <a:close/>
              </a:path>
              <a:path w="1783079" h="1123314">
                <a:moveTo>
                  <a:pt x="888720" y="580097"/>
                </a:moveTo>
                <a:lnTo>
                  <a:pt x="873633" y="555840"/>
                </a:lnTo>
                <a:lnTo>
                  <a:pt x="946442" y="510578"/>
                </a:lnTo>
                <a:lnTo>
                  <a:pt x="961529" y="534847"/>
                </a:lnTo>
                <a:lnTo>
                  <a:pt x="888720" y="580097"/>
                </a:lnTo>
                <a:close/>
              </a:path>
              <a:path w="1783079" h="1123314">
                <a:moveTo>
                  <a:pt x="985799" y="519760"/>
                </a:moveTo>
                <a:lnTo>
                  <a:pt x="970711" y="495490"/>
                </a:lnTo>
                <a:lnTo>
                  <a:pt x="1043508" y="450227"/>
                </a:lnTo>
                <a:lnTo>
                  <a:pt x="1058595" y="474497"/>
                </a:lnTo>
                <a:lnTo>
                  <a:pt x="985799" y="519760"/>
                </a:lnTo>
                <a:close/>
              </a:path>
              <a:path w="1783079" h="1123314">
                <a:moveTo>
                  <a:pt x="1082865" y="459409"/>
                </a:moveTo>
                <a:lnTo>
                  <a:pt x="1067777" y="435140"/>
                </a:lnTo>
                <a:lnTo>
                  <a:pt x="1140587" y="389877"/>
                </a:lnTo>
                <a:lnTo>
                  <a:pt x="1155661" y="414147"/>
                </a:lnTo>
                <a:lnTo>
                  <a:pt x="1082865" y="459409"/>
                </a:lnTo>
                <a:close/>
              </a:path>
              <a:path w="1783079" h="1123314">
                <a:moveTo>
                  <a:pt x="1179931" y="399059"/>
                </a:moveTo>
                <a:lnTo>
                  <a:pt x="1164844" y="374789"/>
                </a:lnTo>
                <a:lnTo>
                  <a:pt x="1237653" y="329539"/>
                </a:lnTo>
                <a:lnTo>
                  <a:pt x="1252740" y="353796"/>
                </a:lnTo>
                <a:lnTo>
                  <a:pt x="1179931" y="399059"/>
                </a:lnTo>
                <a:close/>
              </a:path>
              <a:path w="1783079" h="1123314">
                <a:moveTo>
                  <a:pt x="1277010" y="338721"/>
                </a:moveTo>
                <a:lnTo>
                  <a:pt x="1261922" y="314451"/>
                </a:lnTo>
                <a:lnTo>
                  <a:pt x="1334719" y="269189"/>
                </a:lnTo>
                <a:lnTo>
                  <a:pt x="1349806" y="293458"/>
                </a:lnTo>
                <a:lnTo>
                  <a:pt x="1277010" y="338721"/>
                </a:lnTo>
                <a:close/>
              </a:path>
              <a:path w="1783079" h="1123314">
                <a:moveTo>
                  <a:pt x="1374076" y="278371"/>
                </a:moveTo>
                <a:lnTo>
                  <a:pt x="1358988" y="254101"/>
                </a:lnTo>
                <a:lnTo>
                  <a:pt x="1431798" y="208838"/>
                </a:lnTo>
                <a:lnTo>
                  <a:pt x="1446885" y="233108"/>
                </a:lnTo>
                <a:lnTo>
                  <a:pt x="1374076" y="278371"/>
                </a:lnTo>
                <a:close/>
              </a:path>
              <a:path w="1783079" h="1123314">
                <a:moveTo>
                  <a:pt x="1471142" y="218020"/>
                </a:moveTo>
                <a:lnTo>
                  <a:pt x="1456055" y="193751"/>
                </a:lnTo>
                <a:lnTo>
                  <a:pt x="1528864" y="148488"/>
                </a:lnTo>
                <a:lnTo>
                  <a:pt x="1543951" y="172758"/>
                </a:lnTo>
                <a:lnTo>
                  <a:pt x="1471142" y="218020"/>
                </a:lnTo>
                <a:close/>
              </a:path>
              <a:path w="1783079" h="1123314">
                <a:moveTo>
                  <a:pt x="1568221" y="157670"/>
                </a:moveTo>
                <a:lnTo>
                  <a:pt x="1553133" y="133413"/>
                </a:lnTo>
                <a:lnTo>
                  <a:pt x="1625930" y="88150"/>
                </a:lnTo>
                <a:lnTo>
                  <a:pt x="1641017" y="112420"/>
                </a:lnTo>
                <a:lnTo>
                  <a:pt x="1568221" y="157670"/>
                </a:lnTo>
                <a:close/>
              </a:path>
              <a:path w="1783079" h="1123314">
                <a:moveTo>
                  <a:pt x="1665287" y="97332"/>
                </a:moveTo>
                <a:lnTo>
                  <a:pt x="1650199" y="73063"/>
                </a:lnTo>
                <a:lnTo>
                  <a:pt x="1723009" y="27800"/>
                </a:lnTo>
                <a:lnTo>
                  <a:pt x="1738096" y="52069"/>
                </a:lnTo>
                <a:lnTo>
                  <a:pt x="1665287" y="97332"/>
                </a:lnTo>
                <a:close/>
              </a:path>
              <a:path w="1783079" h="1123314">
                <a:moveTo>
                  <a:pt x="1762353" y="36982"/>
                </a:moveTo>
                <a:lnTo>
                  <a:pt x="1747278" y="12712"/>
                </a:lnTo>
                <a:lnTo>
                  <a:pt x="1767713" y="0"/>
                </a:lnTo>
                <a:lnTo>
                  <a:pt x="1782800" y="24269"/>
                </a:lnTo>
                <a:lnTo>
                  <a:pt x="1762353" y="36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41546" y="3242792"/>
            <a:ext cx="840740" cy="511175"/>
          </a:xfrm>
          <a:custGeom>
            <a:avLst/>
            <a:gdLst/>
            <a:ahLst/>
            <a:cxnLst/>
            <a:rect l="l" t="t" r="r" b="b"/>
            <a:pathLst>
              <a:path w="840740" h="511175">
                <a:moveTo>
                  <a:pt x="716706" y="28905"/>
                </a:moveTo>
                <a:lnTo>
                  <a:pt x="702444" y="13169"/>
                </a:lnTo>
                <a:lnTo>
                  <a:pt x="703066" y="10248"/>
                </a:lnTo>
                <a:lnTo>
                  <a:pt x="840353" y="0"/>
                </a:lnTo>
                <a:lnTo>
                  <a:pt x="839211" y="2032"/>
                </a:lnTo>
                <a:lnTo>
                  <a:pt x="808666" y="2032"/>
                </a:lnTo>
                <a:lnTo>
                  <a:pt x="763096" y="28780"/>
                </a:lnTo>
                <a:lnTo>
                  <a:pt x="716706" y="28905"/>
                </a:lnTo>
                <a:close/>
              </a:path>
              <a:path w="840740" h="511175">
                <a:moveTo>
                  <a:pt x="763096" y="28780"/>
                </a:moveTo>
                <a:lnTo>
                  <a:pt x="808666" y="2032"/>
                </a:lnTo>
                <a:lnTo>
                  <a:pt x="811791" y="7353"/>
                </a:lnTo>
                <a:lnTo>
                  <a:pt x="803447" y="7353"/>
                </a:lnTo>
                <a:lnTo>
                  <a:pt x="791450" y="28704"/>
                </a:lnTo>
                <a:lnTo>
                  <a:pt x="763096" y="28780"/>
                </a:lnTo>
                <a:close/>
              </a:path>
              <a:path w="840740" h="511175">
                <a:moveTo>
                  <a:pt x="767455" y="115163"/>
                </a:moveTo>
                <a:lnTo>
                  <a:pt x="753066" y="99542"/>
                </a:lnTo>
                <a:lnTo>
                  <a:pt x="753650" y="96621"/>
                </a:lnTo>
                <a:lnTo>
                  <a:pt x="754831" y="93878"/>
                </a:lnTo>
                <a:lnTo>
                  <a:pt x="777566" y="53416"/>
                </a:lnTo>
                <a:lnTo>
                  <a:pt x="823132" y="26670"/>
                </a:lnTo>
                <a:lnTo>
                  <a:pt x="808666" y="2032"/>
                </a:lnTo>
                <a:lnTo>
                  <a:pt x="839211" y="2032"/>
                </a:lnTo>
                <a:lnTo>
                  <a:pt x="779749" y="107873"/>
                </a:lnTo>
                <a:lnTo>
                  <a:pt x="778021" y="110312"/>
                </a:lnTo>
                <a:lnTo>
                  <a:pt x="775824" y="112331"/>
                </a:lnTo>
                <a:lnTo>
                  <a:pt x="773246" y="113855"/>
                </a:lnTo>
                <a:lnTo>
                  <a:pt x="770427" y="114808"/>
                </a:lnTo>
                <a:lnTo>
                  <a:pt x="767455" y="115163"/>
                </a:lnTo>
                <a:close/>
              </a:path>
              <a:path w="840740" h="511175">
                <a:moveTo>
                  <a:pt x="791450" y="28704"/>
                </a:moveTo>
                <a:lnTo>
                  <a:pt x="803447" y="7353"/>
                </a:lnTo>
                <a:lnTo>
                  <a:pt x="815944" y="28638"/>
                </a:lnTo>
                <a:lnTo>
                  <a:pt x="791450" y="28704"/>
                </a:lnTo>
                <a:close/>
              </a:path>
              <a:path w="840740" h="511175">
                <a:moveTo>
                  <a:pt x="777566" y="53416"/>
                </a:moveTo>
                <a:lnTo>
                  <a:pt x="791450" y="28704"/>
                </a:lnTo>
                <a:lnTo>
                  <a:pt x="815944" y="28638"/>
                </a:lnTo>
                <a:lnTo>
                  <a:pt x="803447" y="7353"/>
                </a:lnTo>
                <a:lnTo>
                  <a:pt x="811791" y="7353"/>
                </a:lnTo>
                <a:lnTo>
                  <a:pt x="823132" y="26670"/>
                </a:lnTo>
                <a:lnTo>
                  <a:pt x="777566" y="53416"/>
                </a:lnTo>
                <a:close/>
              </a:path>
              <a:path w="840740" h="511175">
                <a:moveTo>
                  <a:pt x="84215" y="460395"/>
                </a:moveTo>
                <a:lnTo>
                  <a:pt x="79471" y="446620"/>
                </a:lnTo>
                <a:lnTo>
                  <a:pt x="69749" y="435757"/>
                </a:lnTo>
                <a:lnTo>
                  <a:pt x="763096" y="28780"/>
                </a:lnTo>
                <a:lnTo>
                  <a:pt x="791450" y="28704"/>
                </a:lnTo>
                <a:lnTo>
                  <a:pt x="777566" y="53416"/>
                </a:lnTo>
                <a:lnTo>
                  <a:pt x="84215" y="460395"/>
                </a:lnTo>
                <a:close/>
              </a:path>
              <a:path w="840740" h="511175">
                <a:moveTo>
                  <a:pt x="48108" y="510819"/>
                </a:moveTo>
                <a:lnTo>
                  <a:pt x="31707" y="509793"/>
                </a:lnTo>
                <a:lnTo>
                  <a:pt x="16890" y="502696"/>
                </a:lnTo>
                <a:lnTo>
                  <a:pt x="5544" y="490016"/>
                </a:lnTo>
                <a:lnTo>
                  <a:pt x="0" y="473919"/>
                </a:lnTo>
                <a:lnTo>
                  <a:pt x="1023" y="457517"/>
                </a:lnTo>
                <a:lnTo>
                  <a:pt x="8123" y="442696"/>
                </a:lnTo>
                <a:lnTo>
                  <a:pt x="20809" y="431342"/>
                </a:lnTo>
                <a:lnTo>
                  <a:pt x="36899" y="425805"/>
                </a:lnTo>
                <a:lnTo>
                  <a:pt x="53297" y="426832"/>
                </a:lnTo>
                <a:lnTo>
                  <a:pt x="68117" y="433934"/>
                </a:lnTo>
                <a:lnTo>
                  <a:pt x="69749" y="435757"/>
                </a:lnTo>
                <a:lnTo>
                  <a:pt x="35275" y="455993"/>
                </a:lnTo>
                <a:lnTo>
                  <a:pt x="49740" y="480631"/>
                </a:lnTo>
                <a:lnTo>
                  <a:pt x="83258" y="480631"/>
                </a:lnTo>
                <a:lnTo>
                  <a:pt x="76886" y="493928"/>
                </a:lnTo>
                <a:lnTo>
                  <a:pt x="64205" y="505282"/>
                </a:lnTo>
                <a:lnTo>
                  <a:pt x="48108" y="510819"/>
                </a:lnTo>
                <a:close/>
              </a:path>
              <a:path w="840740" h="511175">
                <a:moveTo>
                  <a:pt x="49740" y="480631"/>
                </a:moveTo>
                <a:lnTo>
                  <a:pt x="35275" y="455993"/>
                </a:lnTo>
                <a:lnTo>
                  <a:pt x="69749" y="435757"/>
                </a:lnTo>
                <a:lnTo>
                  <a:pt x="79471" y="446620"/>
                </a:lnTo>
                <a:lnTo>
                  <a:pt x="84215" y="460395"/>
                </a:lnTo>
                <a:lnTo>
                  <a:pt x="49740" y="480631"/>
                </a:lnTo>
                <a:close/>
              </a:path>
              <a:path w="840740" h="511175">
                <a:moveTo>
                  <a:pt x="83258" y="480631"/>
                </a:moveTo>
                <a:lnTo>
                  <a:pt x="49740" y="480631"/>
                </a:lnTo>
                <a:lnTo>
                  <a:pt x="84215" y="460395"/>
                </a:lnTo>
                <a:lnTo>
                  <a:pt x="85013" y="462710"/>
                </a:lnTo>
                <a:lnTo>
                  <a:pt x="83987" y="479109"/>
                </a:lnTo>
                <a:lnTo>
                  <a:pt x="83258" y="48063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24739" y="3648405"/>
            <a:ext cx="1184910" cy="128905"/>
          </a:xfrm>
          <a:custGeom>
            <a:avLst/>
            <a:gdLst/>
            <a:ahLst/>
            <a:cxnLst/>
            <a:rect l="l" t="t" r="r" b="b"/>
            <a:pathLst>
              <a:path w="1184909" h="128904">
                <a:moveTo>
                  <a:pt x="1103532" y="49780"/>
                </a:moveTo>
                <a:lnTo>
                  <a:pt x="1063345" y="26581"/>
                </a:lnTo>
                <a:lnTo>
                  <a:pt x="1056208" y="14211"/>
                </a:lnTo>
                <a:lnTo>
                  <a:pt x="1056512" y="11239"/>
                </a:lnTo>
                <a:lnTo>
                  <a:pt x="1068997" y="0"/>
                </a:lnTo>
                <a:lnTo>
                  <a:pt x="1071981" y="0"/>
                </a:lnTo>
                <a:lnTo>
                  <a:pt x="1074902" y="622"/>
                </a:lnTo>
                <a:lnTo>
                  <a:pt x="1077633" y="1828"/>
                </a:lnTo>
                <a:lnTo>
                  <a:pt x="1160270" y="49542"/>
                </a:lnTo>
                <a:lnTo>
                  <a:pt x="1156373" y="49542"/>
                </a:lnTo>
                <a:lnTo>
                  <a:pt x="1103532" y="49780"/>
                </a:lnTo>
                <a:close/>
              </a:path>
              <a:path w="1184909" h="128904">
                <a:moveTo>
                  <a:pt x="43052" y="111696"/>
                </a:moveTo>
                <a:lnTo>
                  <a:pt x="26353" y="108400"/>
                </a:lnTo>
                <a:lnTo>
                  <a:pt x="12687" y="99275"/>
                </a:lnTo>
                <a:lnTo>
                  <a:pt x="3440" y="85693"/>
                </a:lnTo>
                <a:lnTo>
                  <a:pt x="0" y="69024"/>
                </a:lnTo>
                <a:lnTo>
                  <a:pt x="3288" y="52324"/>
                </a:lnTo>
                <a:lnTo>
                  <a:pt x="12409" y="38658"/>
                </a:lnTo>
                <a:lnTo>
                  <a:pt x="25990" y="29412"/>
                </a:lnTo>
                <a:lnTo>
                  <a:pt x="42659" y="25971"/>
                </a:lnTo>
                <a:lnTo>
                  <a:pt x="59359" y="29267"/>
                </a:lnTo>
                <a:lnTo>
                  <a:pt x="73026" y="38392"/>
                </a:lnTo>
                <a:lnTo>
                  <a:pt x="82276" y="51974"/>
                </a:lnTo>
                <a:lnTo>
                  <a:pt x="82771" y="54366"/>
                </a:lnTo>
                <a:lnTo>
                  <a:pt x="42799" y="54546"/>
                </a:lnTo>
                <a:lnTo>
                  <a:pt x="42925" y="83121"/>
                </a:lnTo>
                <a:lnTo>
                  <a:pt x="82867" y="83121"/>
                </a:lnTo>
                <a:lnTo>
                  <a:pt x="82429" y="85343"/>
                </a:lnTo>
                <a:lnTo>
                  <a:pt x="73304" y="99009"/>
                </a:lnTo>
                <a:lnTo>
                  <a:pt x="59721" y="108255"/>
                </a:lnTo>
                <a:lnTo>
                  <a:pt x="43052" y="111696"/>
                </a:lnTo>
                <a:close/>
              </a:path>
              <a:path w="1184909" h="128904">
                <a:moveTo>
                  <a:pt x="1128080" y="63950"/>
                </a:moveTo>
                <a:lnTo>
                  <a:pt x="1103532" y="49780"/>
                </a:lnTo>
                <a:lnTo>
                  <a:pt x="1156373" y="49542"/>
                </a:lnTo>
                <a:lnTo>
                  <a:pt x="1156381" y="51511"/>
                </a:lnTo>
                <a:lnTo>
                  <a:pt x="1149184" y="51511"/>
                </a:lnTo>
                <a:lnTo>
                  <a:pt x="1128080" y="63950"/>
                </a:lnTo>
                <a:close/>
              </a:path>
              <a:path w="1184909" h="128904">
                <a:moveTo>
                  <a:pt x="1069581" y="128435"/>
                </a:moveTo>
                <a:lnTo>
                  <a:pt x="1056652" y="114350"/>
                </a:lnTo>
                <a:lnTo>
                  <a:pt x="1056944" y="111366"/>
                </a:lnTo>
                <a:lnTo>
                  <a:pt x="1103642" y="78355"/>
                </a:lnTo>
                <a:lnTo>
                  <a:pt x="1156500" y="78117"/>
                </a:lnTo>
                <a:lnTo>
                  <a:pt x="1156373" y="49542"/>
                </a:lnTo>
                <a:lnTo>
                  <a:pt x="1160270" y="49542"/>
                </a:lnTo>
                <a:lnTo>
                  <a:pt x="1184795" y="63703"/>
                </a:lnTo>
                <a:lnTo>
                  <a:pt x="1078191" y="126530"/>
                </a:lnTo>
                <a:lnTo>
                  <a:pt x="1075474" y="127762"/>
                </a:lnTo>
                <a:lnTo>
                  <a:pt x="1072565" y="128409"/>
                </a:lnTo>
                <a:lnTo>
                  <a:pt x="1069581" y="128435"/>
                </a:lnTo>
                <a:close/>
              </a:path>
              <a:path w="1184909" h="128904">
                <a:moveTo>
                  <a:pt x="82903" y="82941"/>
                </a:moveTo>
                <a:lnTo>
                  <a:pt x="85725" y="68643"/>
                </a:lnTo>
                <a:lnTo>
                  <a:pt x="82771" y="54366"/>
                </a:lnTo>
                <a:lnTo>
                  <a:pt x="1103532" y="49780"/>
                </a:lnTo>
                <a:lnTo>
                  <a:pt x="1128080" y="63950"/>
                </a:lnTo>
                <a:lnTo>
                  <a:pt x="1103642" y="78355"/>
                </a:lnTo>
                <a:lnTo>
                  <a:pt x="82903" y="82941"/>
                </a:lnTo>
                <a:close/>
              </a:path>
              <a:path w="1184909" h="128904">
                <a:moveTo>
                  <a:pt x="1149299" y="76200"/>
                </a:moveTo>
                <a:lnTo>
                  <a:pt x="1128080" y="63950"/>
                </a:lnTo>
                <a:lnTo>
                  <a:pt x="1149184" y="51511"/>
                </a:lnTo>
                <a:lnTo>
                  <a:pt x="1149299" y="76200"/>
                </a:lnTo>
                <a:close/>
              </a:path>
              <a:path w="1184909" h="128904">
                <a:moveTo>
                  <a:pt x="1156491" y="76200"/>
                </a:moveTo>
                <a:lnTo>
                  <a:pt x="1149299" y="76200"/>
                </a:lnTo>
                <a:lnTo>
                  <a:pt x="1149184" y="51511"/>
                </a:lnTo>
                <a:lnTo>
                  <a:pt x="1156381" y="51511"/>
                </a:lnTo>
                <a:lnTo>
                  <a:pt x="1156491" y="76200"/>
                </a:lnTo>
                <a:close/>
              </a:path>
              <a:path w="1184909" h="128904">
                <a:moveTo>
                  <a:pt x="42925" y="83121"/>
                </a:moveTo>
                <a:lnTo>
                  <a:pt x="42799" y="54546"/>
                </a:lnTo>
                <a:lnTo>
                  <a:pt x="82771" y="54366"/>
                </a:lnTo>
                <a:lnTo>
                  <a:pt x="85725" y="68643"/>
                </a:lnTo>
                <a:lnTo>
                  <a:pt x="82903" y="82941"/>
                </a:lnTo>
                <a:lnTo>
                  <a:pt x="42925" y="83121"/>
                </a:lnTo>
                <a:close/>
              </a:path>
              <a:path w="1184909" h="128904">
                <a:moveTo>
                  <a:pt x="1103642" y="78355"/>
                </a:moveTo>
                <a:lnTo>
                  <a:pt x="1128080" y="63950"/>
                </a:lnTo>
                <a:lnTo>
                  <a:pt x="1149299" y="76200"/>
                </a:lnTo>
                <a:lnTo>
                  <a:pt x="1156491" y="76200"/>
                </a:lnTo>
                <a:lnTo>
                  <a:pt x="1156500" y="78117"/>
                </a:lnTo>
                <a:lnTo>
                  <a:pt x="1103642" y="78355"/>
                </a:lnTo>
                <a:close/>
              </a:path>
              <a:path w="1184909" h="128904">
                <a:moveTo>
                  <a:pt x="82867" y="83121"/>
                </a:moveTo>
                <a:lnTo>
                  <a:pt x="42925" y="83121"/>
                </a:lnTo>
                <a:lnTo>
                  <a:pt x="82903" y="82941"/>
                </a:lnTo>
                <a:lnTo>
                  <a:pt x="82867" y="8312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91083" y="3726573"/>
            <a:ext cx="791210" cy="450850"/>
          </a:xfrm>
          <a:custGeom>
            <a:avLst/>
            <a:gdLst/>
            <a:ahLst/>
            <a:cxnLst/>
            <a:rect l="l" t="t" r="r" b="b"/>
            <a:pathLst>
              <a:path w="791209" h="450850">
                <a:moveTo>
                  <a:pt x="13715" y="450265"/>
                </a:moveTo>
                <a:lnTo>
                  <a:pt x="0" y="425196"/>
                </a:lnTo>
                <a:lnTo>
                  <a:pt x="25069" y="411480"/>
                </a:lnTo>
                <a:lnTo>
                  <a:pt x="38785" y="436549"/>
                </a:lnTo>
                <a:lnTo>
                  <a:pt x="13715" y="450265"/>
                </a:lnTo>
                <a:close/>
              </a:path>
              <a:path w="791209" h="450850">
                <a:moveTo>
                  <a:pt x="63855" y="422833"/>
                </a:moveTo>
                <a:lnTo>
                  <a:pt x="50139" y="397763"/>
                </a:lnTo>
                <a:lnTo>
                  <a:pt x="75209" y="384048"/>
                </a:lnTo>
                <a:lnTo>
                  <a:pt x="88925" y="409117"/>
                </a:lnTo>
                <a:lnTo>
                  <a:pt x="63855" y="422833"/>
                </a:lnTo>
                <a:close/>
              </a:path>
              <a:path w="791209" h="450850">
                <a:moveTo>
                  <a:pt x="113995" y="395401"/>
                </a:moveTo>
                <a:lnTo>
                  <a:pt x="100279" y="370332"/>
                </a:lnTo>
                <a:lnTo>
                  <a:pt x="125349" y="356616"/>
                </a:lnTo>
                <a:lnTo>
                  <a:pt x="139064" y="381685"/>
                </a:lnTo>
                <a:lnTo>
                  <a:pt x="113995" y="395401"/>
                </a:lnTo>
                <a:close/>
              </a:path>
              <a:path w="791209" h="450850">
                <a:moveTo>
                  <a:pt x="164122" y="367969"/>
                </a:moveTo>
                <a:lnTo>
                  <a:pt x="150406" y="342900"/>
                </a:lnTo>
                <a:lnTo>
                  <a:pt x="175475" y="329184"/>
                </a:lnTo>
                <a:lnTo>
                  <a:pt x="189191" y="354253"/>
                </a:lnTo>
                <a:lnTo>
                  <a:pt x="164122" y="367969"/>
                </a:lnTo>
                <a:close/>
              </a:path>
              <a:path w="791209" h="450850">
                <a:moveTo>
                  <a:pt x="214261" y="340537"/>
                </a:moveTo>
                <a:lnTo>
                  <a:pt x="200545" y="315468"/>
                </a:lnTo>
                <a:lnTo>
                  <a:pt x="225615" y="301751"/>
                </a:lnTo>
                <a:lnTo>
                  <a:pt x="239331" y="326821"/>
                </a:lnTo>
                <a:lnTo>
                  <a:pt x="214261" y="340537"/>
                </a:lnTo>
                <a:close/>
              </a:path>
              <a:path w="791209" h="450850">
                <a:moveTo>
                  <a:pt x="264401" y="313105"/>
                </a:moveTo>
                <a:lnTo>
                  <a:pt x="250685" y="288036"/>
                </a:lnTo>
                <a:lnTo>
                  <a:pt x="275755" y="274320"/>
                </a:lnTo>
                <a:lnTo>
                  <a:pt x="289471" y="299389"/>
                </a:lnTo>
                <a:lnTo>
                  <a:pt x="264401" y="313105"/>
                </a:lnTo>
                <a:close/>
              </a:path>
              <a:path w="791209" h="450850">
                <a:moveTo>
                  <a:pt x="314528" y="285673"/>
                </a:moveTo>
                <a:lnTo>
                  <a:pt x="300812" y="260604"/>
                </a:lnTo>
                <a:lnTo>
                  <a:pt x="325881" y="246887"/>
                </a:lnTo>
                <a:lnTo>
                  <a:pt x="339598" y="271957"/>
                </a:lnTo>
                <a:lnTo>
                  <a:pt x="314528" y="285673"/>
                </a:lnTo>
                <a:close/>
              </a:path>
              <a:path w="791209" h="450850">
                <a:moveTo>
                  <a:pt x="364667" y="258241"/>
                </a:moveTo>
                <a:lnTo>
                  <a:pt x="350951" y="233172"/>
                </a:lnTo>
                <a:lnTo>
                  <a:pt x="376021" y="219456"/>
                </a:lnTo>
                <a:lnTo>
                  <a:pt x="389737" y="244525"/>
                </a:lnTo>
                <a:lnTo>
                  <a:pt x="364667" y="258241"/>
                </a:lnTo>
                <a:close/>
              </a:path>
              <a:path w="791209" h="450850">
                <a:moveTo>
                  <a:pt x="414807" y="230809"/>
                </a:moveTo>
                <a:lnTo>
                  <a:pt x="401091" y="205739"/>
                </a:lnTo>
                <a:lnTo>
                  <a:pt x="426161" y="192024"/>
                </a:lnTo>
                <a:lnTo>
                  <a:pt x="439877" y="217093"/>
                </a:lnTo>
                <a:lnTo>
                  <a:pt x="414807" y="230809"/>
                </a:lnTo>
                <a:close/>
              </a:path>
              <a:path w="791209" h="450850">
                <a:moveTo>
                  <a:pt x="464947" y="203377"/>
                </a:moveTo>
                <a:lnTo>
                  <a:pt x="451218" y="178308"/>
                </a:lnTo>
                <a:lnTo>
                  <a:pt x="476288" y="164592"/>
                </a:lnTo>
                <a:lnTo>
                  <a:pt x="490004" y="189661"/>
                </a:lnTo>
                <a:lnTo>
                  <a:pt x="464947" y="203377"/>
                </a:lnTo>
                <a:close/>
              </a:path>
              <a:path w="791209" h="450850">
                <a:moveTo>
                  <a:pt x="515073" y="175945"/>
                </a:moveTo>
                <a:lnTo>
                  <a:pt x="501357" y="150875"/>
                </a:lnTo>
                <a:lnTo>
                  <a:pt x="526427" y="137160"/>
                </a:lnTo>
                <a:lnTo>
                  <a:pt x="540143" y="162229"/>
                </a:lnTo>
                <a:lnTo>
                  <a:pt x="515073" y="175945"/>
                </a:lnTo>
                <a:close/>
              </a:path>
              <a:path w="791209" h="450850">
                <a:moveTo>
                  <a:pt x="565213" y="148513"/>
                </a:moveTo>
                <a:lnTo>
                  <a:pt x="551497" y="123444"/>
                </a:lnTo>
                <a:lnTo>
                  <a:pt x="576567" y="109728"/>
                </a:lnTo>
                <a:lnTo>
                  <a:pt x="590283" y="134797"/>
                </a:lnTo>
                <a:lnTo>
                  <a:pt x="565213" y="148513"/>
                </a:lnTo>
                <a:close/>
              </a:path>
              <a:path w="791209" h="450850">
                <a:moveTo>
                  <a:pt x="615353" y="121081"/>
                </a:moveTo>
                <a:lnTo>
                  <a:pt x="601637" y="96012"/>
                </a:lnTo>
                <a:lnTo>
                  <a:pt x="626694" y="82296"/>
                </a:lnTo>
                <a:lnTo>
                  <a:pt x="640410" y="107353"/>
                </a:lnTo>
                <a:lnTo>
                  <a:pt x="615353" y="121081"/>
                </a:lnTo>
                <a:close/>
              </a:path>
              <a:path w="791209" h="450850">
                <a:moveTo>
                  <a:pt x="665479" y="93637"/>
                </a:moveTo>
                <a:lnTo>
                  <a:pt x="651763" y="68580"/>
                </a:lnTo>
                <a:lnTo>
                  <a:pt x="676833" y="54863"/>
                </a:lnTo>
                <a:lnTo>
                  <a:pt x="690549" y="79921"/>
                </a:lnTo>
                <a:lnTo>
                  <a:pt x="665479" y="93637"/>
                </a:lnTo>
                <a:close/>
              </a:path>
              <a:path w="791209" h="450850">
                <a:moveTo>
                  <a:pt x="715619" y="66205"/>
                </a:moveTo>
                <a:lnTo>
                  <a:pt x="701903" y="41148"/>
                </a:lnTo>
                <a:lnTo>
                  <a:pt x="726973" y="27432"/>
                </a:lnTo>
                <a:lnTo>
                  <a:pt x="740689" y="52489"/>
                </a:lnTo>
                <a:lnTo>
                  <a:pt x="715619" y="66205"/>
                </a:lnTo>
                <a:close/>
              </a:path>
              <a:path w="791209" h="450850">
                <a:moveTo>
                  <a:pt x="765759" y="38773"/>
                </a:moveTo>
                <a:lnTo>
                  <a:pt x="752043" y="13716"/>
                </a:lnTo>
                <a:lnTo>
                  <a:pt x="777100" y="0"/>
                </a:lnTo>
                <a:lnTo>
                  <a:pt x="790816" y="25057"/>
                </a:lnTo>
                <a:lnTo>
                  <a:pt x="765759" y="38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2382" y="3238969"/>
            <a:ext cx="375285" cy="485775"/>
          </a:xfrm>
          <a:custGeom>
            <a:avLst/>
            <a:gdLst/>
            <a:ahLst/>
            <a:cxnLst/>
            <a:rect l="l" t="t" r="r" b="b"/>
            <a:pathLst>
              <a:path w="375284" h="485775">
                <a:moveTo>
                  <a:pt x="17157" y="40017"/>
                </a:moveTo>
                <a:lnTo>
                  <a:pt x="0" y="17170"/>
                </a:lnTo>
                <a:lnTo>
                  <a:pt x="22847" y="0"/>
                </a:lnTo>
                <a:lnTo>
                  <a:pt x="40004" y="22847"/>
                </a:lnTo>
                <a:lnTo>
                  <a:pt x="17157" y="40017"/>
                </a:lnTo>
                <a:close/>
              </a:path>
              <a:path w="375284" h="485775">
                <a:moveTo>
                  <a:pt x="51485" y="85699"/>
                </a:moveTo>
                <a:lnTo>
                  <a:pt x="34328" y="62852"/>
                </a:lnTo>
                <a:lnTo>
                  <a:pt x="57175" y="45694"/>
                </a:lnTo>
                <a:lnTo>
                  <a:pt x="74333" y="68541"/>
                </a:lnTo>
                <a:lnTo>
                  <a:pt x="51485" y="85699"/>
                </a:lnTo>
                <a:close/>
              </a:path>
              <a:path w="375284" h="485775">
                <a:moveTo>
                  <a:pt x="85813" y="131394"/>
                </a:moveTo>
                <a:lnTo>
                  <a:pt x="68656" y="108546"/>
                </a:lnTo>
                <a:lnTo>
                  <a:pt x="91503" y="91389"/>
                </a:lnTo>
                <a:lnTo>
                  <a:pt x="108661" y="114236"/>
                </a:lnTo>
                <a:lnTo>
                  <a:pt x="85813" y="131394"/>
                </a:lnTo>
                <a:close/>
              </a:path>
              <a:path w="375284" h="485775">
                <a:moveTo>
                  <a:pt x="120142" y="177088"/>
                </a:moveTo>
                <a:lnTo>
                  <a:pt x="102984" y="154241"/>
                </a:lnTo>
                <a:lnTo>
                  <a:pt x="125831" y="137071"/>
                </a:lnTo>
                <a:lnTo>
                  <a:pt x="142989" y="159918"/>
                </a:lnTo>
                <a:lnTo>
                  <a:pt x="120142" y="177088"/>
                </a:lnTo>
                <a:close/>
              </a:path>
              <a:path w="375284" h="485775">
                <a:moveTo>
                  <a:pt x="154482" y="222770"/>
                </a:moveTo>
                <a:lnTo>
                  <a:pt x="137312" y="199936"/>
                </a:lnTo>
                <a:lnTo>
                  <a:pt x="160159" y="182765"/>
                </a:lnTo>
                <a:lnTo>
                  <a:pt x="177317" y="205612"/>
                </a:lnTo>
                <a:lnTo>
                  <a:pt x="154482" y="222770"/>
                </a:lnTo>
                <a:close/>
              </a:path>
              <a:path w="375284" h="485775">
                <a:moveTo>
                  <a:pt x="188810" y="268465"/>
                </a:moveTo>
                <a:lnTo>
                  <a:pt x="171640" y="245617"/>
                </a:lnTo>
                <a:lnTo>
                  <a:pt x="194487" y="228460"/>
                </a:lnTo>
                <a:lnTo>
                  <a:pt x="211645" y="251307"/>
                </a:lnTo>
                <a:lnTo>
                  <a:pt x="188810" y="268465"/>
                </a:lnTo>
                <a:close/>
              </a:path>
              <a:path w="375284" h="485775">
                <a:moveTo>
                  <a:pt x="223139" y="314159"/>
                </a:moveTo>
                <a:lnTo>
                  <a:pt x="205968" y="291312"/>
                </a:lnTo>
                <a:lnTo>
                  <a:pt x="228815" y="274154"/>
                </a:lnTo>
                <a:lnTo>
                  <a:pt x="245973" y="296989"/>
                </a:lnTo>
                <a:lnTo>
                  <a:pt x="223139" y="314159"/>
                </a:lnTo>
                <a:close/>
              </a:path>
              <a:path w="375284" h="485775">
                <a:moveTo>
                  <a:pt x="257467" y="359854"/>
                </a:moveTo>
                <a:lnTo>
                  <a:pt x="240296" y="337007"/>
                </a:lnTo>
                <a:lnTo>
                  <a:pt x="263144" y="319836"/>
                </a:lnTo>
                <a:lnTo>
                  <a:pt x="280301" y="342684"/>
                </a:lnTo>
                <a:lnTo>
                  <a:pt x="257467" y="359854"/>
                </a:lnTo>
                <a:close/>
              </a:path>
              <a:path w="375284" h="485775">
                <a:moveTo>
                  <a:pt x="291795" y="405536"/>
                </a:moveTo>
                <a:lnTo>
                  <a:pt x="274624" y="382689"/>
                </a:lnTo>
                <a:lnTo>
                  <a:pt x="297472" y="365531"/>
                </a:lnTo>
                <a:lnTo>
                  <a:pt x="314642" y="388378"/>
                </a:lnTo>
                <a:lnTo>
                  <a:pt x="291795" y="405536"/>
                </a:lnTo>
                <a:close/>
              </a:path>
              <a:path w="375284" h="485775">
                <a:moveTo>
                  <a:pt x="326123" y="451230"/>
                </a:moveTo>
                <a:lnTo>
                  <a:pt x="308952" y="428383"/>
                </a:lnTo>
                <a:lnTo>
                  <a:pt x="331800" y="411225"/>
                </a:lnTo>
                <a:lnTo>
                  <a:pt x="348970" y="434073"/>
                </a:lnTo>
                <a:lnTo>
                  <a:pt x="326123" y="451230"/>
                </a:lnTo>
                <a:close/>
              </a:path>
              <a:path w="375284" h="485775">
                <a:moveTo>
                  <a:pt x="351993" y="485673"/>
                </a:moveTo>
                <a:lnTo>
                  <a:pt x="343280" y="474078"/>
                </a:lnTo>
                <a:lnTo>
                  <a:pt x="366128" y="456907"/>
                </a:lnTo>
                <a:lnTo>
                  <a:pt x="374840" y="468502"/>
                </a:lnTo>
                <a:lnTo>
                  <a:pt x="351993" y="485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63487" y="3706926"/>
            <a:ext cx="834390" cy="1151890"/>
          </a:xfrm>
          <a:custGeom>
            <a:avLst/>
            <a:gdLst/>
            <a:ahLst/>
            <a:cxnLst/>
            <a:rect l="l" t="t" r="r" b="b"/>
            <a:pathLst>
              <a:path w="834390" h="1151889">
                <a:moveTo>
                  <a:pt x="49860" y="86360"/>
                </a:moveTo>
                <a:lnTo>
                  <a:pt x="0" y="16611"/>
                </a:lnTo>
                <a:lnTo>
                  <a:pt x="23253" y="0"/>
                </a:lnTo>
                <a:lnTo>
                  <a:pt x="73101" y="69735"/>
                </a:lnTo>
                <a:lnTo>
                  <a:pt x="49860" y="86360"/>
                </a:lnTo>
                <a:close/>
              </a:path>
              <a:path w="834390" h="1151889">
                <a:moveTo>
                  <a:pt x="116332" y="179336"/>
                </a:moveTo>
                <a:lnTo>
                  <a:pt x="66471" y="109600"/>
                </a:lnTo>
                <a:lnTo>
                  <a:pt x="89725" y="92989"/>
                </a:lnTo>
                <a:lnTo>
                  <a:pt x="139573" y="162725"/>
                </a:lnTo>
                <a:lnTo>
                  <a:pt x="116332" y="179336"/>
                </a:lnTo>
                <a:close/>
              </a:path>
              <a:path w="834390" h="1151889">
                <a:moveTo>
                  <a:pt x="182791" y="272326"/>
                </a:moveTo>
                <a:lnTo>
                  <a:pt x="132943" y="202590"/>
                </a:lnTo>
                <a:lnTo>
                  <a:pt x="156184" y="185966"/>
                </a:lnTo>
                <a:lnTo>
                  <a:pt x="206044" y="255714"/>
                </a:lnTo>
                <a:lnTo>
                  <a:pt x="182791" y="272326"/>
                </a:lnTo>
                <a:close/>
              </a:path>
              <a:path w="834390" h="1151889">
                <a:moveTo>
                  <a:pt x="249262" y="365315"/>
                </a:moveTo>
                <a:lnTo>
                  <a:pt x="199415" y="295567"/>
                </a:lnTo>
                <a:lnTo>
                  <a:pt x="222656" y="278955"/>
                </a:lnTo>
                <a:lnTo>
                  <a:pt x="272516" y="348691"/>
                </a:lnTo>
                <a:lnTo>
                  <a:pt x="249262" y="365315"/>
                </a:lnTo>
                <a:close/>
              </a:path>
              <a:path w="834390" h="1151889">
                <a:moveTo>
                  <a:pt x="315734" y="458292"/>
                </a:moveTo>
                <a:lnTo>
                  <a:pt x="265887" y="388556"/>
                </a:lnTo>
                <a:lnTo>
                  <a:pt x="289128" y="371944"/>
                </a:lnTo>
                <a:lnTo>
                  <a:pt x="338975" y="441680"/>
                </a:lnTo>
                <a:lnTo>
                  <a:pt x="315734" y="458292"/>
                </a:lnTo>
                <a:close/>
              </a:path>
              <a:path w="834390" h="1151889">
                <a:moveTo>
                  <a:pt x="382206" y="551281"/>
                </a:moveTo>
                <a:lnTo>
                  <a:pt x="332359" y="481545"/>
                </a:lnTo>
                <a:lnTo>
                  <a:pt x="355600" y="464921"/>
                </a:lnTo>
                <a:lnTo>
                  <a:pt x="405447" y="534669"/>
                </a:lnTo>
                <a:lnTo>
                  <a:pt x="382206" y="551281"/>
                </a:lnTo>
                <a:close/>
              </a:path>
              <a:path w="834390" h="1151889">
                <a:moveTo>
                  <a:pt x="448678" y="644270"/>
                </a:moveTo>
                <a:lnTo>
                  <a:pt x="398818" y="574522"/>
                </a:lnTo>
                <a:lnTo>
                  <a:pt x="422071" y="557911"/>
                </a:lnTo>
                <a:lnTo>
                  <a:pt x="471919" y="627646"/>
                </a:lnTo>
                <a:lnTo>
                  <a:pt x="448678" y="644270"/>
                </a:lnTo>
                <a:close/>
              </a:path>
              <a:path w="834390" h="1151889">
                <a:moveTo>
                  <a:pt x="515150" y="737247"/>
                </a:moveTo>
                <a:lnTo>
                  <a:pt x="465289" y="667512"/>
                </a:lnTo>
                <a:lnTo>
                  <a:pt x="488543" y="650900"/>
                </a:lnTo>
                <a:lnTo>
                  <a:pt x="538391" y="720636"/>
                </a:lnTo>
                <a:lnTo>
                  <a:pt x="515150" y="737247"/>
                </a:lnTo>
                <a:close/>
              </a:path>
              <a:path w="834390" h="1151889">
                <a:moveTo>
                  <a:pt x="581609" y="830237"/>
                </a:moveTo>
                <a:lnTo>
                  <a:pt x="531761" y="760501"/>
                </a:lnTo>
                <a:lnTo>
                  <a:pt x="555002" y="743877"/>
                </a:lnTo>
                <a:lnTo>
                  <a:pt x="604862" y="813625"/>
                </a:lnTo>
                <a:lnTo>
                  <a:pt x="581609" y="830237"/>
                </a:lnTo>
                <a:close/>
              </a:path>
              <a:path w="834390" h="1151889">
                <a:moveTo>
                  <a:pt x="648081" y="923226"/>
                </a:moveTo>
                <a:lnTo>
                  <a:pt x="598233" y="853478"/>
                </a:lnTo>
                <a:lnTo>
                  <a:pt x="621474" y="836866"/>
                </a:lnTo>
                <a:lnTo>
                  <a:pt x="671334" y="906602"/>
                </a:lnTo>
                <a:lnTo>
                  <a:pt x="648081" y="923226"/>
                </a:lnTo>
                <a:close/>
              </a:path>
              <a:path w="834390" h="1151889">
                <a:moveTo>
                  <a:pt x="714552" y="1016203"/>
                </a:moveTo>
                <a:lnTo>
                  <a:pt x="664705" y="946467"/>
                </a:lnTo>
                <a:lnTo>
                  <a:pt x="687946" y="929855"/>
                </a:lnTo>
                <a:lnTo>
                  <a:pt x="737806" y="999591"/>
                </a:lnTo>
                <a:lnTo>
                  <a:pt x="714552" y="1016203"/>
                </a:lnTo>
                <a:close/>
              </a:path>
              <a:path w="834390" h="1151889">
                <a:moveTo>
                  <a:pt x="781024" y="1109192"/>
                </a:moveTo>
                <a:lnTo>
                  <a:pt x="731177" y="1039456"/>
                </a:lnTo>
                <a:lnTo>
                  <a:pt x="754418" y="1022832"/>
                </a:lnTo>
                <a:lnTo>
                  <a:pt x="804265" y="1092580"/>
                </a:lnTo>
                <a:lnTo>
                  <a:pt x="781024" y="1109192"/>
                </a:lnTo>
                <a:close/>
              </a:path>
              <a:path w="834390" h="1151889">
                <a:moveTo>
                  <a:pt x="811136" y="1151331"/>
                </a:moveTo>
                <a:lnTo>
                  <a:pt x="797636" y="1132433"/>
                </a:lnTo>
                <a:lnTo>
                  <a:pt x="820889" y="1115822"/>
                </a:lnTo>
                <a:lnTo>
                  <a:pt x="834390" y="1134706"/>
                </a:lnTo>
                <a:lnTo>
                  <a:pt x="811136" y="11513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36877" y="3678678"/>
            <a:ext cx="380365" cy="511809"/>
          </a:xfrm>
          <a:custGeom>
            <a:avLst/>
            <a:gdLst/>
            <a:ahLst/>
            <a:cxnLst/>
            <a:rect l="l" t="t" r="r" b="b"/>
            <a:pathLst>
              <a:path w="380365" h="511810">
                <a:moveTo>
                  <a:pt x="35421" y="84613"/>
                </a:moveTo>
                <a:lnTo>
                  <a:pt x="20004" y="78924"/>
                </a:lnTo>
                <a:lnTo>
                  <a:pt x="7521" y="67351"/>
                </a:lnTo>
                <a:lnTo>
                  <a:pt x="506" y="51848"/>
                </a:lnTo>
                <a:lnTo>
                  <a:pt x="0" y="35426"/>
                </a:lnTo>
                <a:lnTo>
                  <a:pt x="5689" y="20009"/>
                </a:lnTo>
                <a:lnTo>
                  <a:pt x="17262" y="7521"/>
                </a:lnTo>
                <a:lnTo>
                  <a:pt x="32766" y="506"/>
                </a:lnTo>
                <a:lnTo>
                  <a:pt x="49191" y="0"/>
                </a:lnTo>
                <a:lnTo>
                  <a:pt x="64609" y="5689"/>
                </a:lnTo>
                <a:lnTo>
                  <a:pt x="77092" y="17262"/>
                </a:lnTo>
                <a:lnTo>
                  <a:pt x="84106" y="32772"/>
                </a:lnTo>
                <a:lnTo>
                  <a:pt x="84143" y="33962"/>
                </a:lnTo>
                <a:lnTo>
                  <a:pt x="53901" y="33962"/>
                </a:lnTo>
                <a:lnTo>
                  <a:pt x="30711" y="50663"/>
                </a:lnTo>
                <a:lnTo>
                  <a:pt x="54070" y="83101"/>
                </a:lnTo>
                <a:lnTo>
                  <a:pt x="51846" y="84106"/>
                </a:lnTo>
                <a:lnTo>
                  <a:pt x="35421" y="84613"/>
                </a:lnTo>
                <a:close/>
              </a:path>
              <a:path w="380365" h="511810">
                <a:moveTo>
                  <a:pt x="54070" y="83101"/>
                </a:moveTo>
                <a:lnTo>
                  <a:pt x="30711" y="50663"/>
                </a:lnTo>
                <a:lnTo>
                  <a:pt x="53901" y="33962"/>
                </a:lnTo>
                <a:lnTo>
                  <a:pt x="77262" y="66403"/>
                </a:lnTo>
                <a:lnTo>
                  <a:pt x="67351" y="77092"/>
                </a:lnTo>
                <a:lnTo>
                  <a:pt x="54070" y="83101"/>
                </a:lnTo>
                <a:close/>
              </a:path>
              <a:path w="380365" h="511810">
                <a:moveTo>
                  <a:pt x="77262" y="66403"/>
                </a:moveTo>
                <a:lnTo>
                  <a:pt x="53901" y="33962"/>
                </a:lnTo>
                <a:lnTo>
                  <a:pt x="84143" y="33962"/>
                </a:lnTo>
                <a:lnTo>
                  <a:pt x="84613" y="49196"/>
                </a:lnTo>
                <a:lnTo>
                  <a:pt x="78924" y="64611"/>
                </a:lnTo>
                <a:lnTo>
                  <a:pt x="77262" y="66403"/>
                </a:lnTo>
                <a:close/>
              </a:path>
              <a:path w="380365" h="511810">
                <a:moveTo>
                  <a:pt x="346982" y="465421"/>
                </a:moveTo>
                <a:lnTo>
                  <a:pt x="321079" y="453895"/>
                </a:lnTo>
                <a:lnTo>
                  <a:pt x="54070" y="83101"/>
                </a:lnTo>
                <a:lnTo>
                  <a:pt x="67351" y="77092"/>
                </a:lnTo>
                <a:lnTo>
                  <a:pt x="77262" y="66403"/>
                </a:lnTo>
                <a:lnTo>
                  <a:pt x="344263" y="437186"/>
                </a:lnTo>
                <a:lnTo>
                  <a:pt x="346982" y="465421"/>
                </a:lnTo>
                <a:close/>
              </a:path>
              <a:path w="380365" h="511810">
                <a:moveTo>
                  <a:pt x="378702" y="496776"/>
                </a:moveTo>
                <a:lnTo>
                  <a:pt x="351958" y="496776"/>
                </a:lnTo>
                <a:lnTo>
                  <a:pt x="375148" y="480075"/>
                </a:lnTo>
                <a:lnTo>
                  <a:pt x="344263" y="437186"/>
                </a:lnTo>
                <a:lnTo>
                  <a:pt x="339817" y="391010"/>
                </a:lnTo>
                <a:lnTo>
                  <a:pt x="339842" y="388026"/>
                </a:lnTo>
                <a:lnTo>
                  <a:pt x="340490" y="385105"/>
                </a:lnTo>
                <a:lnTo>
                  <a:pt x="354155" y="375351"/>
                </a:lnTo>
                <a:lnTo>
                  <a:pt x="357127" y="375694"/>
                </a:lnTo>
                <a:lnTo>
                  <a:pt x="368252" y="388267"/>
                </a:lnTo>
                <a:lnTo>
                  <a:pt x="378702" y="496776"/>
                </a:lnTo>
                <a:close/>
              </a:path>
              <a:path w="380365" h="511810">
                <a:moveTo>
                  <a:pt x="380114" y="511432"/>
                </a:moveTo>
                <a:lnTo>
                  <a:pt x="267071" y="461140"/>
                </a:lnTo>
                <a:lnTo>
                  <a:pt x="258664" y="449583"/>
                </a:lnTo>
                <a:lnTo>
                  <a:pt x="258664" y="446585"/>
                </a:lnTo>
                <a:lnTo>
                  <a:pt x="272875" y="433797"/>
                </a:lnTo>
                <a:lnTo>
                  <a:pt x="275847" y="434101"/>
                </a:lnTo>
                <a:lnTo>
                  <a:pt x="278679" y="435028"/>
                </a:lnTo>
                <a:lnTo>
                  <a:pt x="321079" y="453895"/>
                </a:lnTo>
                <a:lnTo>
                  <a:pt x="351958" y="496776"/>
                </a:lnTo>
                <a:lnTo>
                  <a:pt x="378702" y="496776"/>
                </a:lnTo>
                <a:lnTo>
                  <a:pt x="380114" y="511432"/>
                </a:lnTo>
                <a:close/>
              </a:path>
              <a:path w="380365" h="511810">
                <a:moveTo>
                  <a:pt x="361657" y="489791"/>
                </a:moveTo>
                <a:lnTo>
                  <a:pt x="349329" y="489791"/>
                </a:lnTo>
                <a:lnTo>
                  <a:pt x="369357" y="475376"/>
                </a:lnTo>
                <a:lnTo>
                  <a:pt x="346982" y="465421"/>
                </a:lnTo>
                <a:lnTo>
                  <a:pt x="344263" y="437186"/>
                </a:lnTo>
                <a:lnTo>
                  <a:pt x="375148" y="480075"/>
                </a:lnTo>
                <a:lnTo>
                  <a:pt x="361657" y="489791"/>
                </a:lnTo>
                <a:close/>
              </a:path>
              <a:path w="380365" h="511810">
                <a:moveTo>
                  <a:pt x="351958" y="496776"/>
                </a:moveTo>
                <a:lnTo>
                  <a:pt x="321079" y="453895"/>
                </a:lnTo>
                <a:lnTo>
                  <a:pt x="346982" y="465421"/>
                </a:lnTo>
                <a:lnTo>
                  <a:pt x="349329" y="489791"/>
                </a:lnTo>
                <a:lnTo>
                  <a:pt x="361657" y="489791"/>
                </a:lnTo>
                <a:lnTo>
                  <a:pt x="351958" y="496776"/>
                </a:lnTo>
                <a:close/>
              </a:path>
              <a:path w="380365" h="511810">
                <a:moveTo>
                  <a:pt x="349329" y="489791"/>
                </a:moveTo>
                <a:lnTo>
                  <a:pt x="346982" y="465421"/>
                </a:lnTo>
                <a:lnTo>
                  <a:pt x="369357" y="475376"/>
                </a:lnTo>
                <a:lnTo>
                  <a:pt x="349329" y="48979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6876" y="193798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93492" y="1667255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93135" y="189128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67355" y="3550920"/>
            <a:ext cx="1545336" cy="1755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17025" y="2290825"/>
            <a:ext cx="7049770" cy="200660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baseline="1157" sz="3600" b="1">
                <a:latin typeface="华文楷体"/>
                <a:cs typeface="华文楷体"/>
              </a:rPr>
              <a:t>思</a:t>
            </a:r>
            <a:r>
              <a:rPr dirty="0" baseline="1157" sz="3600" spc="-1410" b="1">
                <a:latin typeface="华文楷体"/>
                <a:cs typeface="华文楷体"/>
              </a:rPr>
              <a:t>考</a:t>
            </a:r>
            <a:r>
              <a:rPr dirty="0" sz="2400" spc="-805" b="1">
                <a:latin typeface="华文楷体"/>
                <a:cs typeface="华文楷体"/>
              </a:rPr>
              <a:t>2</a:t>
            </a:r>
            <a:r>
              <a:rPr dirty="0" baseline="1157" sz="3600" spc="-1207" b="1">
                <a:latin typeface="华文楷体"/>
                <a:cs typeface="华文楷体"/>
              </a:rPr>
              <a:t>：</a:t>
            </a:r>
            <a:r>
              <a:rPr dirty="0" sz="2400" spc="-805" b="1">
                <a:latin typeface="华文楷体"/>
                <a:cs typeface="华文楷体"/>
              </a:rPr>
              <a:t>.</a:t>
            </a:r>
            <a:r>
              <a:rPr dirty="0" sz="2400" spc="-725" b="1">
                <a:latin typeface="华文楷体"/>
                <a:cs typeface="华文楷体"/>
              </a:rPr>
              <a:t>电</a:t>
            </a:r>
            <a:r>
              <a:rPr dirty="0" baseline="1157" sz="3600" spc="-2527" b="1">
                <a:latin typeface="华文楷体"/>
                <a:cs typeface="华文楷体"/>
              </a:rPr>
              <a:t>若</a:t>
            </a:r>
            <a:r>
              <a:rPr dirty="0" sz="2400" spc="-725" b="1">
                <a:latin typeface="华文楷体"/>
                <a:cs typeface="华文楷体"/>
              </a:rPr>
              <a:t>场</a:t>
            </a:r>
            <a:r>
              <a:rPr dirty="0" baseline="1157" sz="3600" spc="-2527" b="1">
                <a:latin typeface="华文楷体"/>
                <a:cs typeface="华文楷体"/>
              </a:rPr>
              <a:t>同</a:t>
            </a:r>
            <a:r>
              <a:rPr dirty="0" sz="2400" spc="-725" b="1">
                <a:latin typeface="华文楷体"/>
                <a:cs typeface="华文楷体"/>
              </a:rPr>
              <a:t>强</a:t>
            </a:r>
            <a:r>
              <a:rPr dirty="0" baseline="1157" sz="3600" spc="-2527" b="1">
                <a:latin typeface="华文楷体"/>
                <a:cs typeface="华文楷体"/>
              </a:rPr>
              <a:t>时</a:t>
            </a:r>
            <a:r>
              <a:rPr dirty="0" sz="2400" spc="-725" b="1">
                <a:latin typeface="华文楷体"/>
                <a:cs typeface="华文楷体"/>
              </a:rPr>
              <a:t>度</a:t>
            </a:r>
            <a:r>
              <a:rPr dirty="0" baseline="1157" sz="3600" spc="-2527" b="1">
                <a:latin typeface="华文楷体"/>
                <a:cs typeface="华文楷体"/>
              </a:rPr>
              <a:t>存</a:t>
            </a:r>
            <a:r>
              <a:rPr dirty="0" sz="2400" spc="-725" b="1">
                <a:latin typeface="华文楷体"/>
                <a:cs typeface="华文楷体"/>
              </a:rPr>
              <a:t>的</a:t>
            </a:r>
            <a:r>
              <a:rPr dirty="0" baseline="1157" sz="3600" spc="-2527" b="1">
                <a:latin typeface="华文楷体"/>
                <a:cs typeface="华文楷体"/>
              </a:rPr>
              <a:t>在</a:t>
            </a:r>
            <a:r>
              <a:rPr dirty="0" sz="2400" spc="-725" b="1">
                <a:latin typeface="华文楷体"/>
                <a:cs typeface="华文楷体"/>
              </a:rPr>
              <a:t>叠</a:t>
            </a:r>
            <a:r>
              <a:rPr dirty="0" baseline="1157" sz="3600" spc="-2527" b="1">
                <a:latin typeface="华文楷体"/>
                <a:cs typeface="华文楷体"/>
              </a:rPr>
              <a:t>两</a:t>
            </a:r>
            <a:r>
              <a:rPr dirty="0" sz="2400" spc="-725" b="1">
                <a:latin typeface="华文楷体"/>
                <a:cs typeface="华文楷体"/>
              </a:rPr>
              <a:t>加</a:t>
            </a:r>
            <a:r>
              <a:rPr dirty="0" baseline="1157" sz="3600" b="1">
                <a:latin typeface="华文楷体"/>
                <a:cs typeface="华文楷体"/>
              </a:rPr>
              <a:t>个点电荷，如何确定电场强度</a:t>
            </a:r>
            <a:r>
              <a:rPr dirty="0" baseline="1157" sz="3600" spc="-7" b="1">
                <a:latin typeface="华文楷体"/>
                <a:cs typeface="华文楷体"/>
              </a:rPr>
              <a:t>？</a:t>
            </a:r>
            <a:endParaRPr baseline="1157" sz="3600">
              <a:latin typeface="华文楷体"/>
              <a:cs typeface="华文楷体"/>
            </a:endParaRPr>
          </a:p>
          <a:p>
            <a:pPr marL="4561840">
              <a:lnSpc>
                <a:spcPct val="100000"/>
              </a:lnSpc>
              <a:spcBef>
                <a:spcPts val="819"/>
              </a:spcBef>
            </a:pPr>
            <a:r>
              <a:rPr dirty="0" sz="2400" b="1" i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b="1">
                <a:solidFill>
                  <a:srgbClr val="0000CC"/>
                </a:solidFill>
                <a:latin typeface="Times New Roman"/>
                <a:cs typeface="Times New Roman"/>
              </a:rPr>
              <a:t>1</a:t>
            </a:r>
            <a:endParaRPr baseline="-17921" sz="2325">
              <a:latin typeface="Times New Roman"/>
              <a:cs typeface="Times New Roman"/>
            </a:endParaRPr>
          </a:p>
          <a:p>
            <a:pPr algn="r" marR="1483995">
              <a:lnSpc>
                <a:spcPct val="100000"/>
              </a:lnSpc>
              <a:spcBef>
                <a:spcPts val="965"/>
              </a:spcBef>
            </a:pPr>
            <a:r>
              <a:rPr dirty="0" sz="2400" b="1" i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algn="ctr" marL="1367155">
              <a:lnSpc>
                <a:spcPct val="100000"/>
              </a:lnSpc>
              <a:spcBef>
                <a:spcPts val="1475"/>
              </a:spcBef>
            </a:pPr>
            <a:r>
              <a:rPr dirty="0" sz="2400" b="1" i="1">
                <a:solidFill>
                  <a:srgbClr val="0000CC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b="1">
                <a:solidFill>
                  <a:srgbClr val="0000CC"/>
                </a:solidFill>
                <a:latin typeface="Times New Roman"/>
                <a:cs typeface="Times New Roman"/>
              </a:rPr>
              <a:t>2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286243" y="4671059"/>
            <a:ext cx="292607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280909" y="4556061"/>
            <a:ext cx="31432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315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2610"/>
              </a:lnSpc>
            </a:pPr>
            <a:r>
              <a:rPr dirty="0" sz="2350" spc="-120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dirty="0" baseline="-24691" sz="2025" spc="15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baseline="-24691" sz="202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42688" y="4689347"/>
            <a:ext cx="292608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17846" y="4642522"/>
            <a:ext cx="29527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5085">
              <a:lnSpc>
                <a:spcPts val="267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610"/>
              </a:lnSpc>
            </a:pPr>
            <a:r>
              <a:rPr dirty="0" sz="2350" spc="-270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r>
              <a:rPr dirty="0" baseline="-24691" sz="2025" spc="15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baseline="-24691" sz="202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678554" y="1381747"/>
            <a:ext cx="51955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3703" sz="4500" b="0">
                <a:latin typeface="黑体"/>
                <a:cs typeface="黑体"/>
              </a:rPr>
              <a:t>点电荷的电场</a:t>
            </a:r>
            <a:r>
              <a:rPr dirty="0" baseline="-3703" sz="4500" spc="165" b="0">
                <a:latin typeface="黑体"/>
                <a:cs typeface="黑体"/>
              </a:rPr>
              <a:t> </a:t>
            </a:r>
            <a:r>
              <a:rPr dirty="0" sz="3000" b="0">
                <a:latin typeface="黑体"/>
                <a:cs typeface="黑体"/>
              </a:rPr>
              <a:t>电场强度的叠加</a:t>
            </a:r>
            <a:endParaRPr sz="3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7011" y="2655709"/>
            <a:ext cx="2060435" cy="151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59083" y="3242144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带电</a:t>
            </a:r>
            <a:r>
              <a:rPr dirty="0" sz="2400" spc="-5" b="1">
                <a:latin typeface="华文楷体"/>
                <a:cs typeface="华文楷体"/>
              </a:rPr>
              <a:t>体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00414" y="1670672"/>
            <a:ext cx="43008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思考：一般带电体形成的电场</a:t>
            </a:r>
            <a:r>
              <a:rPr dirty="0" spc="-5"/>
              <a:t>？</a:t>
            </a:r>
          </a:p>
        </p:txBody>
      </p:sp>
      <p:sp>
        <p:nvSpPr>
          <p:cNvPr id="5" name="object 5"/>
          <p:cNvSpPr/>
          <p:nvPr/>
        </p:nvSpPr>
        <p:spPr>
          <a:xfrm>
            <a:off x="4061015" y="2534297"/>
            <a:ext cx="2512428" cy="1718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17194" y="1720976"/>
            <a:ext cx="1235964" cy="4004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98121" y="5263502"/>
            <a:ext cx="1474188" cy="4747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78766" y="4429848"/>
            <a:ext cx="1474201" cy="474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64110" y="3553218"/>
            <a:ext cx="1474200" cy="4747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83604" y="2627045"/>
            <a:ext cx="1474201" cy="4747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75081" y="1997697"/>
            <a:ext cx="1371600" cy="3636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542925" marR="36258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00CC"/>
                </a:solidFill>
                <a:latin typeface="华文楷体"/>
                <a:cs typeface="华文楷体"/>
              </a:rPr>
              <a:t>电</a:t>
            </a:r>
            <a:r>
              <a:rPr dirty="0" sz="1800" spc="-5" b="1">
                <a:solidFill>
                  <a:srgbClr val="0000CC"/>
                </a:solidFill>
                <a:latin typeface="华文楷体"/>
                <a:cs typeface="华文楷体"/>
              </a:rPr>
              <a:t>场 </a:t>
            </a:r>
            <a:r>
              <a:rPr dirty="0" sz="1800" b="1">
                <a:solidFill>
                  <a:srgbClr val="0000CC"/>
                </a:solidFill>
                <a:latin typeface="华文楷体"/>
                <a:cs typeface="华文楷体"/>
              </a:rPr>
              <a:t>强</a:t>
            </a:r>
            <a:r>
              <a:rPr dirty="0" sz="1800" spc="-5" b="1">
                <a:solidFill>
                  <a:srgbClr val="0000CC"/>
                </a:solidFill>
                <a:latin typeface="华文楷体"/>
                <a:cs typeface="华文楷体"/>
              </a:rPr>
              <a:t>度</a:t>
            </a:r>
            <a:endParaRPr sz="1800">
              <a:latin typeface="华文楷体"/>
              <a:cs typeface="华文楷体"/>
            </a:endParaRPr>
          </a:p>
          <a:p>
            <a:pPr algn="ctr" marL="33020">
              <a:lnSpc>
                <a:spcPct val="100000"/>
              </a:lnSpc>
              <a:spcBef>
                <a:spcPts val="1170"/>
              </a:spcBef>
            </a:pPr>
            <a:r>
              <a:rPr dirty="0" sz="2000" b="1">
                <a:latin typeface="华文楷体"/>
                <a:cs typeface="华文楷体"/>
              </a:rPr>
              <a:t>一般带电体</a:t>
            </a:r>
            <a:endParaRPr sz="2000">
              <a:latin typeface="华文楷体"/>
              <a:cs typeface="华文楷体"/>
            </a:endParaRPr>
          </a:p>
          <a:p>
            <a:pPr algn="ctr" marL="75565">
              <a:lnSpc>
                <a:spcPct val="100000"/>
              </a:lnSpc>
              <a:spcBef>
                <a:spcPts val="1170"/>
              </a:spcBef>
            </a:pPr>
            <a:r>
              <a:rPr dirty="0" sz="1800" b="1">
                <a:solidFill>
                  <a:srgbClr val="0000CC"/>
                </a:solidFill>
                <a:latin typeface="华文楷体"/>
                <a:cs typeface="华文楷体"/>
              </a:rPr>
              <a:t>叠</a:t>
            </a:r>
            <a:r>
              <a:rPr dirty="0" sz="1800" spc="-5" b="1">
                <a:solidFill>
                  <a:srgbClr val="0000CC"/>
                </a:solidFill>
                <a:latin typeface="华文楷体"/>
                <a:cs typeface="华文楷体"/>
              </a:rPr>
              <a:t>加</a:t>
            </a:r>
            <a:endParaRPr sz="1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2000" b="1">
                <a:latin typeface="华文楷体"/>
                <a:cs typeface="华文楷体"/>
              </a:rPr>
              <a:t>多个点电荷</a:t>
            </a:r>
            <a:endParaRPr sz="2000">
              <a:latin typeface="华文楷体"/>
              <a:cs typeface="华文楷体"/>
            </a:endParaRPr>
          </a:p>
          <a:p>
            <a:pPr algn="ctr" marL="75565">
              <a:lnSpc>
                <a:spcPct val="100000"/>
              </a:lnSpc>
              <a:spcBef>
                <a:spcPts val="910"/>
              </a:spcBef>
            </a:pPr>
            <a:r>
              <a:rPr dirty="0" sz="1800" b="1">
                <a:solidFill>
                  <a:srgbClr val="0000CC"/>
                </a:solidFill>
                <a:latin typeface="华文楷体"/>
                <a:cs typeface="华文楷体"/>
              </a:rPr>
              <a:t>叠</a:t>
            </a:r>
            <a:r>
              <a:rPr dirty="0" sz="1800" spc="-5" b="1">
                <a:solidFill>
                  <a:srgbClr val="0000CC"/>
                </a:solidFill>
                <a:latin typeface="华文楷体"/>
                <a:cs typeface="华文楷体"/>
              </a:rPr>
              <a:t>加</a:t>
            </a:r>
            <a:endParaRPr sz="1800">
              <a:latin typeface="华文楷体"/>
              <a:cs typeface="华文楷体"/>
            </a:endParaRPr>
          </a:p>
          <a:p>
            <a:pPr algn="ctr" marL="33020">
              <a:lnSpc>
                <a:spcPct val="100000"/>
              </a:lnSpc>
              <a:spcBef>
                <a:spcPts val="1320"/>
              </a:spcBef>
            </a:pPr>
            <a:r>
              <a:rPr dirty="0" sz="2000" b="1">
                <a:latin typeface="华文楷体"/>
                <a:cs typeface="华文楷体"/>
              </a:rPr>
              <a:t>两个点电荷</a:t>
            </a:r>
            <a:endParaRPr sz="2000">
              <a:latin typeface="华文楷体"/>
              <a:cs typeface="华文楷体"/>
            </a:endParaRPr>
          </a:p>
          <a:p>
            <a:pPr algn="ctr" marL="114935">
              <a:lnSpc>
                <a:spcPct val="100000"/>
              </a:lnSpc>
              <a:spcBef>
                <a:spcPts val="860"/>
              </a:spcBef>
            </a:pPr>
            <a:r>
              <a:rPr dirty="0" sz="1800" b="1">
                <a:solidFill>
                  <a:srgbClr val="0000CC"/>
                </a:solidFill>
                <a:latin typeface="华文楷体"/>
                <a:cs typeface="华文楷体"/>
              </a:rPr>
              <a:t>叠</a:t>
            </a:r>
            <a:r>
              <a:rPr dirty="0" sz="1800" spc="-5" b="1">
                <a:solidFill>
                  <a:srgbClr val="0000CC"/>
                </a:solidFill>
                <a:latin typeface="华文楷体"/>
                <a:cs typeface="华文楷体"/>
              </a:rPr>
              <a:t>加</a:t>
            </a:r>
            <a:endParaRPr sz="1800">
              <a:latin typeface="华文楷体"/>
              <a:cs typeface="华文楷体"/>
            </a:endParaRPr>
          </a:p>
          <a:p>
            <a:pPr algn="ctr" marL="72390">
              <a:lnSpc>
                <a:spcPct val="100000"/>
              </a:lnSpc>
              <a:spcBef>
                <a:spcPts val="1090"/>
              </a:spcBef>
            </a:pPr>
            <a:r>
              <a:rPr dirty="0" sz="2000" b="1">
                <a:latin typeface="华文楷体"/>
                <a:cs typeface="华文楷体"/>
              </a:rPr>
              <a:t>一个点电荷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21635" y="3476244"/>
            <a:ext cx="1545336" cy="1755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6664" y="2826727"/>
            <a:ext cx="1332433" cy="1211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66058" y="3244583"/>
            <a:ext cx="201930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10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4221" y="1901063"/>
            <a:ext cx="6929755" cy="892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3.</a:t>
            </a:r>
            <a:r>
              <a:rPr dirty="0" sz="2400" spc="-35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一个半径为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b="1">
                <a:latin typeface="华文楷体"/>
                <a:cs typeface="华文楷体"/>
              </a:rPr>
              <a:t>的均匀带电球体（球壳）在外部产</a:t>
            </a:r>
            <a:r>
              <a:rPr dirty="0" sz="2400" spc="-5" b="1">
                <a:latin typeface="华文楷体"/>
                <a:cs typeface="华文楷体"/>
              </a:rPr>
              <a:t>生 </a:t>
            </a:r>
            <a:r>
              <a:rPr dirty="0" sz="2400" b="1">
                <a:latin typeface="华文楷体"/>
                <a:cs typeface="华文楷体"/>
              </a:rPr>
              <a:t>的电场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0784" y="27420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30784" y="27991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0784" y="28563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0784" y="29134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30784" y="29706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30784" y="30277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30784" y="30849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30784" y="31420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30784" y="31992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30784" y="32563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30784" y="33135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30784" y="33706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30784" y="34278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30784" y="34849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30784" y="35421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30784" y="35992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30784" y="36564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30784" y="37135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30784" y="37707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30784" y="38278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30784" y="38850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30784" y="39421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30784" y="39993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30784" y="40564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30784" y="41136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30784" y="417075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30784" y="422790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15800" y="3413137"/>
            <a:ext cx="1079500" cy="85725"/>
          </a:xfrm>
          <a:custGeom>
            <a:avLst/>
            <a:gdLst/>
            <a:ahLst/>
            <a:cxnLst/>
            <a:rect l="l" t="t" r="r" b="b"/>
            <a:pathLst>
              <a:path w="1079500" h="85725">
                <a:moveTo>
                  <a:pt x="993775" y="85725"/>
                </a:moveTo>
                <a:lnTo>
                  <a:pt x="993775" y="0"/>
                </a:lnTo>
                <a:lnTo>
                  <a:pt x="1050925" y="28575"/>
                </a:lnTo>
                <a:lnTo>
                  <a:pt x="1015199" y="28575"/>
                </a:lnTo>
                <a:lnTo>
                  <a:pt x="1015199" y="57150"/>
                </a:lnTo>
                <a:lnTo>
                  <a:pt x="1050925" y="57150"/>
                </a:lnTo>
                <a:lnTo>
                  <a:pt x="993775" y="85725"/>
                </a:lnTo>
                <a:close/>
              </a:path>
              <a:path w="1079500" h="85725">
                <a:moveTo>
                  <a:pt x="993775" y="57150"/>
                </a:moveTo>
                <a:lnTo>
                  <a:pt x="0" y="57150"/>
                </a:lnTo>
                <a:lnTo>
                  <a:pt x="0" y="28575"/>
                </a:lnTo>
                <a:lnTo>
                  <a:pt x="993775" y="28575"/>
                </a:lnTo>
                <a:lnTo>
                  <a:pt x="993775" y="57150"/>
                </a:lnTo>
                <a:close/>
              </a:path>
              <a:path w="1079500" h="85725">
                <a:moveTo>
                  <a:pt x="1050925" y="57150"/>
                </a:moveTo>
                <a:lnTo>
                  <a:pt x="1015199" y="57150"/>
                </a:lnTo>
                <a:lnTo>
                  <a:pt x="1015199" y="28575"/>
                </a:lnTo>
                <a:lnTo>
                  <a:pt x="1050925" y="28575"/>
                </a:lnTo>
                <a:lnTo>
                  <a:pt x="1079500" y="42862"/>
                </a:lnTo>
                <a:lnTo>
                  <a:pt x="1050925" y="571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55288" y="3413137"/>
            <a:ext cx="1079500" cy="85725"/>
          </a:xfrm>
          <a:custGeom>
            <a:avLst/>
            <a:gdLst/>
            <a:ahLst/>
            <a:cxnLst/>
            <a:rect l="l" t="t" r="r" b="b"/>
            <a:pathLst>
              <a:path w="1079500" h="85725">
                <a:moveTo>
                  <a:pt x="85725" y="85725"/>
                </a:moveTo>
                <a:lnTo>
                  <a:pt x="0" y="42862"/>
                </a:lnTo>
                <a:lnTo>
                  <a:pt x="85725" y="0"/>
                </a:lnTo>
                <a:lnTo>
                  <a:pt x="85725" y="28575"/>
                </a:lnTo>
                <a:lnTo>
                  <a:pt x="64287" y="28575"/>
                </a:lnTo>
                <a:lnTo>
                  <a:pt x="64287" y="57150"/>
                </a:lnTo>
                <a:lnTo>
                  <a:pt x="85725" y="57150"/>
                </a:lnTo>
                <a:lnTo>
                  <a:pt x="85725" y="85725"/>
                </a:lnTo>
                <a:close/>
              </a:path>
              <a:path w="1079500" h="85725">
                <a:moveTo>
                  <a:pt x="85725" y="57150"/>
                </a:moveTo>
                <a:lnTo>
                  <a:pt x="64287" y="57150"/>
                </a:lnTo>
                <a:lnTo>
                  <a:pt x="64287" y="28575"/>
                </a:lnTo>
                <a:lnTo>
                  <a:pt x="85725" y="28575"/>
                </a:lnTo>
                <a:lnTo>
                  <a:pt x="85725" y="57150"/>
                </a:lnTo>
                <a:close/>
              </a:path>
              <a:path w="1079500" h="85725">
                <a:moveTo>
                  <a:pt x="1079500" y="57150"/>
                </a:moveTo>
                <a:lnTo>
                  <a:pt x="85725" y="57150"/>
                </a:lnTo>
                <a:lnTo>
                  <a:pt x="85725" y="28575"/>
                </a:lnTo>
                <a:lnTo>
                  <a:pt x="1079500" y="28575"/>
                </a:lnTo>
                <a:lnTo>
                  <a:pt x="1079500" y="571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984965" y="3211842"/>
            <a:ext cx="1795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6390" algn="l"/>
              </a:tabLst>
            </a:pPr>
            <a:r>
              <a:rPr dirty="0" baseline="-2314" sz="3600" b="1" i="1">
                <a:latin typeface="Times New Roman"/>
                <a:cs typeface="Times New Roman"/>
              </a:rPr>
              <a:t>r	</a:t>
            </a:r>
            <a:r>
              <a:rPr dirty="0" sz="2400" b="1" i="1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04597" y="3392055"/>
            <a:ext cx="80949" cy="80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29527" y="44361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429628" y="44932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429730" y="45504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29832" y="46075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29921" y="46647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30022" y="47218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30124" y="47790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30225" y="48361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30314" y="48933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30416" y="49504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30517" y="50076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430606" y="50647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430708" y="51219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430810" y="51790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430911" y="52362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31000" y="52933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31102" y="53505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31203" y="54076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31305" y="54648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31394" y="55219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31495" y="55791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431597" y="56362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431686" y="56934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431788" y="57505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31889" y="580772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31991" y="5864872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13"/>
                </a:moveTo>
                <a:lnTo>
                  <a:pt x="0" y="38"/>
                </a:lnTo>
                <a:lnTo>
                  <a:pt x="28575" y="0"/>
                </a:lnTo>
                <a:lnTo>
                  <a:pt x="28613" y="28575"/>
                </a:lnTo>
                <a:lnTo>
                  <a:pt x="50" y="2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21007" y="5122888"/>
            <a:ext cx="1079500" cy="85725"/>
          </a:xfrm>
          <a:custGeom>
            <a:avLst/>
            <a:gdLst/>
            <a:ahLst/>
            <a:cxnLst/>
            <a:rect l="l" t="t" r="r" b="b"/>
            <a:pathLst>
              <a:path w="1079500" h="85725">
                <a:moveTo>
                  <a:pt x="993775" y="85725"/>
                </a:moveTo>
                <a:lnTo>
                  <a:pt x="993775" y="0"/>
                </a:lnTo>
                <a:lnTo>
                  <a:pt x="1050925" y="28575"/>
                </a:lnTo>
                <a:lnTo>
                  <a:pt x="1015212" y="28575"/>
                </a:lnTo>
                <a:lnTo>
                  <a:pt x="1015212" y="57150"/>
                </a:lnTo>
                <a:lnTo>
                  <a:pt x="1050925" y="57150"/>
                </a:lnTo>
                <a:lnTo>
                  <a:pt x="993775" y="85725"/>
                </a:lnTo>
                <a:close/>
              </a:path>
              <a:path w="1079500" h="85725">
                <a:moveTo>
                  <a:pt x="993775" y="57150"/>
                </a:moveTo>
                <a:lnTo>
                  <a:pt x="0" y="57150"/>
                </a:lnTo>
                <a:lnTo>
                  <a:pt x="0" y="28575"/>
                </a:lnTo>
                <a:lnTo>
                  <a:pt x="993775" y="28575"/>
                </a:lnTo>
                <a:lnTo>
                  <a:pt x="993775" y="57150"/>
                </a:lnTo>
                <a:close/>
              </a:path>
              <a:path w="1079500" h="85725">
                <a:moveTo>
                  <a:pt x="1050925" y="57150"/>
                </a:moveTo>
                <a:lnTo>
                  <a:pt x="1015212" y="57150"/>
                </a:lnTo>
                <a:lnTo>
                  <a:pt x="1015212" y="28575"/>
                </a:lnTo>
                <a:lnTo>
                  <a:pt x="1050925" y="28575"/>
                </a:lnTo>
                <a:lnTo>
                  <a:pt x="1079500" y="42862"/>
                </a:lnTo>
                <a:lnTo>
                  <a:pt x="1050925" y="571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812882" y="5122888"/>
            <a:ext cx="1079500" cy="85725"/>
          </a:xfrm>
          <a:custGeom>
            <a:avLst/>
            <a:gdLst/>
            <a:ahLst/>
            <a:cxnLst/>
            <a:rect l="l" t="t" r="r" b="b"/>
            <a:pathLst>
              <a:path w="1079500" h="85725">
                <a:moveTo>
                  <a:pt x="85725" y="85725"/>
                </a:moveTo>
                <a:lnTo>
                  <a:pt x="0" y="42862"/>
                </a:lnTo>
                <a:lnTo>
                  <a:pt x="85725" y="0"/>
                </a:lnTo>
                <a:lnTo>
                  <a:pt x="85725" y="28575"/>
                </a:lnTo>
                <a:lnTo>
                  <a:pt x="64300" y="28575"/>
                </a:lnTo>
                <a:lnTo>
                  <a:pt x="64300" y="57150"/>
                </a:lnTo>
                <a:lnTo>
                  <a:pt x="85725" y="57150"/>
                </a:lnTo>
                <a:lnTo>
                  <a:pt x="85725" y="85725"/>
                </a:lnTo>
                <a:close/>
              </a:path>
              <a:path w="1079500" h="85725">
                <a:moveTo>
                  <a:pt x="85725" y="57150"/>
                </a:moveTo>
                <a:lnTo>
                  <a:pt x="64300" y="57150"/>
                </a:lnTo>
                <a:lnTo>
                  <a:pt x="64300" y="28575"/>
                </a:lnTo>
                <a:lnTo>
                  <a:pt x="85725" y="28575"/>
                </a:lnTo>
                <a:lnTo>
                  <a:pt x="85725" y="57150"/>
                </a:lnTo>
                <a:close/>
              </a:path>
              <a:path w="1079500" h="85725">
                <a:moveTo>
                  <a:pt x="1079500" y="57150"/>
                </a:moveTo>
                <a:lnTo>
                  <a:pt x="85725" y="57150"/>
                </a:lnTo>
                <a:lnTo>
                  <a:pt x="85725" y="28575"/>
                </a:lnTo>
                <a:lnTo>
                  <a:pt x="1079500" y="28575"/>
                </a:lnTo>
                <a:lnTo>
                  <a:pt x="1079500" y="5715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013985" y="4920005"/>
            <a:ext cx="144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568770" y="4980711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90081" y="5114734"/>
            <a:ext cx="80949" cy="80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12646" y="4242587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 h="0">
                <a:moveTo>
                  <a:pt x="0" y="0"/>
                </a:moveTo>
                <a:lnTo>
                  <a:pt x="334784" y="0"/>
                </a:lnTo>
              </a:path>
            </a:pathLst>
          </a:custGeom>
          <a:ln w="174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737553" y="3959911"/>
            <a:ext cx="982980" cy="458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850" spc="5" i="1">
                <a:latin typeface="Times New Roman"/>
                <a:cs typeface="Times New Roman"/>
              </a:rPr>
              <a:t>E</a:t>
            </a:r>
            <a:r>
              <a:rPr dirty="0" sz="2850" spc="5">
                <a:latin typeface="Times New Roman"/>
                <a:cs typeface="Times New Roman"/>
              </a:rPr>
              <a:t>=</a:t>
            </a:r>
            <a:r>
              <a:rPr dirty="0" sz="2850" spc="5" i="1">
                <a:latin typeface="Times New Roman"/>
                <a:cs typeface="Times New Roman"/>
              </a:rPr>
              <a:t>k</a:t>
            </a:r>
            <a:r>
              <a:rPr dirty="0" sz="2850" spc="75" i="1">
                <a:latin typeface="Times New Roman"/>
                <a:cs typeface="Times New Roman"/>
              </a:rPr>
              <a:t> </a:t>
            </a:r>
            <a:r>
              <a:rPr dirty="0" baseline="35087" sz="4275" spc="-52" i="1">
                <a:latin typeface="Times New Roman"/>
                <a:cs typeface="Times New Roman"/>
              </a:rPr>
              <a:t>Q</a:t>
            </a:r>
            <a:endParaRPr baseline="35087" sz="4275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21486" y="4079862"/>
            <a:ext cx="292735" cy="458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baseline="-24366" sz="4275" spc="270" i="1">
                <a:latin typeface="Times New Roman"/>
                <a:cs typeface="Times New Roman"/>
              </a:rPr>
              <a:t>r</a:t>
            </a:r>
            <a:r>
              <a:rPr dirty="0" sz="1650" spc="-15"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986191" y="4037114"/>
            <a:ext cx="12217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宋体"/>
                <a:cs typeface="宋体"/>
              </a:rPr>
              <a:t>（</a:t>
            </a:r>
            <a:r>
              <a:rPr dirty="0" sz="2400" i="1">
                <a:latin typeface="Times New Roman"/>
                <a:cs typeface="Times New Roman"/>
              </a:rPr>
              <a:t>r</a:t>
            </a:r>
            <a:r>
              <a:rPr dirty="0" sz="2400" spc="-80" i="1">
                <a:latin typeface="Times New Roman"/>
                <a:cs typeface="Times New Roman"/>
              </a:rPr>
              <a:t> </a:t>
            </a:r>
            <a:r>
              <a:rPr dirty="0" sz="2400" spc="-5" i="1">
                <a:latin typeface="Times New Roman"/>
                <a:cs typeface="Times New Roman"/>
              </a:rPr>
              <a:t>&gt;R</a:t>
            </a:r>
            <a:r>
              <a:rPr dirty="0" sz="2400" spc="-5">
                <a:latin typeface="宋体"/>
                <a:cs typeface="宋体"/>
              </a:rPr>
              <a:t>）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045841" y="4551388"/>
            <a:ext cx="1323975" cy="1224280"/>
          </a:xfrm>
          <a:custGeom>
            <a:avLst/>
            <a:gdLst/>
            <a:ahLst/>
            <a:cxnLst/>
            <a:rect l="l" t="t" r="r" b="b"/>
            <a:pathLst>
              <a:path w="1323975" h="1224279">
                <a:moveTo>
                  <a:pt x="695845" y="1223010"/>
                </a:moveTo>
                <a:lnTo>
                  <a:pt x="627786" y="1223010"/>
                </a:lnTo>
                <a:lnTo>
                  <a:pt x="577595" y="1219200"/>
                </a:lnTo>
                <a:lnTo>
                  <a:pt x="528513" y="1211574"/>
                </a:lnTo>
                <a:lnTo>
                  <a:pt x="465150" y="1196339"/>
                </a:lnTo>
                <a:lnTo>
                  <a:pt x="404368" y="1176019"/>
                </a:lnTo>
                <a:lnTo>
                  <a:pt x="360692" y="1156969"/>
                </a:lnTo>
                <a:lnTo>
                  <a:pt x="346532" y="1149350"/>
                </a:lnTo>
                <a:lnTo>
                  <a:pt x="332574" y="1143000"/>
                </a:lnTo>
                <a:lnTo>
                  <a:pt x="305282" y="1127760"/>
                </a:lnTo>
                <a:lnTo>
                  <a:pt x="291972" y="1118869"/>
                </a:lnTo>
                <a:lnTo>
                  <a:pt x="278879" y="1111250"/>
                </a:lnTo>
                <a:lnTo>
                  <a:pt x="241020" y="1084580"/>
                </a:lnTo>
                <a:lnTo>
                  <a:pt x="217004" y="1064260"/>
                </a:lnTo>
                <a:lnTo>
                  <a:pt x="205384" y="1055369"/>
                </a:lnTo>
                <a:lnTo>
                  <a:pt x="194017" y="1043939"/>
                </a:lnTo>
                <a:lnTo>
                  <a:pt x="182918" y="1033780"/>
                </a:lnTo>
                <a:lnTo>
                  <a:pt x="172097" y="1023619"/>
                </a:lnTo>
                <a:lnTo>
                  <a:pt x="141312" y="989330"/>
                </a:lnTo>
                <a:lnTo>
                  <a:pt x="113169" y="953769"/>
                </a:lnTo>
                <a:lnTo>
                  <a:pt x="104393" y="941069"/>
                </a:lnTo>
                <a:lnTo>
                  <a:pt x="95935" y="929639"/>
                </a:lnTo>
                <a:lnTo>
                  <a:pt x="87795" y="916939"/>
                </a:lnTo>
                <a:lnTo>
                  <a:pt x="79984" y="902969"/>
                </a:lnTo>
                <a:lnTo>
                  <a:pt x="72504" y="890269"/>
                </a:lnTo>
                <a:lnTo>
                  <a:pt x="52082" y="849630"/>
                </a:lnTo>
                <a:lnTo>
                  <a:pt x="34823" y="807720"/>
                </a:lnTo>
                <a:lnTo>
                  <a:pt x="20866" y="764539"/>
                </a:lnTo>
                <a:lnTo>
                  <a:pt x="10350" y="720089"/>
                </a:lnTo>
                <a:lnTo>
                  <a:pt x="3416" y="674370"/>
                </a:lnTo>
                <a:lnTo>
                  <a:pt x="215" y="627379"/>
                </a:lnTo>
                <a:lnTo>
                  <a:pt x="0" y="612139"/>
                </a:lnTo>
                <a:lnTo>
                  <a:pt x="215" y="595629"/>
                </a:lnTo>
                <a:lnTo>
                  <a:pt x="3416" y="548639"/>
                </a:lnTo>
                <a:lnTo>
                  <a:pt x="10350" y="502920"/>
                </a:lnTo>
                <a:lnTo>
                  <a:pt x="20866" y="458470"/>
                </a:lnTo>
                <a:lnTo>
                  <a:pt x="34823" y="415289"/>
                </a:lnTo>
                <a:lnTo>
                  <a:pt x="52082" y="373379"/>
                </a:lnTo>
                <a:lnTo>
                  <a:pt x="72504" y="332739"/>
                </a:lnTo>
                <a:lnTo>
                  <a:pt x="79984" y="320039"/>
                </a:lnTo>
                <a:lnTo>
                  <a:pt x="87795" y="306070"/>
                </a:lnTo>
                <a:lnTo>
                  <a:pt x="95935" y="293370"/>
                </a:lnTo>
                <a:lnTo>
                  <a:pt x="104393" y="281939"/>
                </a:lnTo>
                <a:lnTo>
                  <a:pt x="113169" y="269239"/>
                </a:lnTo>
                <a:lnTo>
                  <a:pt x="141312" y="233679"/>
                </a:lnTo>
                <a:lnTo>
                  <a:pt x="172097" y="199389"/>
                </a:lnTo>
                <a:lnTo>
                  <a:pt x="194017" y="179070"/>
                </a:lnTo>
                <a:lnTo>
                  <a:pt x="205384" y="167639"/>
                </a:lnTo>
                <a:lnTo>
                  <a:pt x="217004" y="158750"/>
                </a:lnTo>
                <a:lnTo>
                  <a:pt x="228892" y="148589"/>
                </a:lnTo>
                <a:lnTo>
                  <a:pt x="241020" y="138429"/>
                </a:lnTo>
                <a:lnTo>
                  <a:pt x="253403" y="129539"/>
                </a:lnTo>
                <a:lnTo>
                  <a:pt x="266026" y="120650"/>
                </a:lnTo>
                <a:lnTo>
                  <a:pt x="278879" y="111760"/>
                </a:lnTo>
                <a:lnTo>
                  <a:pt x="291972" y="104139"/>
                </a:lnTo>
                <a:lnTo>
                  <a:pt x="305282" y="95250"/>
                </a:lnTo>
                <a:lnTo>
                  <a:pt x="332574" y="80010"/>
                </a:lnTo>
                <a:lnTo>
                  <a:pt x="346532" y="73660"/>
                </a:lnTo>
                <a:lnTo>
                  <a:pt x="360692" y="66039"/>
                </a:lnTo>
                <a:lnTo>
                  <a:pt x="404368" y="46989"/>
                </a:lnTo>
                <a:lnTo>
                  <a:pt x="465150" y="26670"/>
                </a:lnTo>
                <a:lnTo>
                  <a:pt x="528535" y="11429"/>
                </a:lnTo>
                <a:lnTo>
                  <a:pt x="577595" y="3810"/>
                </a:lnTo>
                <a:lnTo>
                  <a:pt x="627786" y="0"/>
                </a:lnTo>
                <a:lnTo>
                  <a:pt x="695845" y="0"/>
                </a:lnTo>
                <a:lnTo>
                  <a:pt x="746036" y="3810"/>
                </a:lnTo>
                <a:lnTo>
                  <a:pt x="795096" y="11429"/>
                </a:lnTo>
                <a:lnTo>
                  <a:pt x="800455" y="12700"/>
                </a:lnTo>
                <a:lnTo>
                  <a:pt x="628459" y="12700"/>
                </a:lnTo>
                <a:lnTo>
                  <a:pt x="611758" y="13970"/>
                </a:lnTo>
                <a:lnTo>
                  <a:pt x="611898" y="13970"/>
                </a:lnTo>
                <a:lnTo>
                  <a:pt x="595312" y="15239"/>
                </a:lnTo>
                <a:lnTo>
                  <a:pt x="595464" y="15239"/>
                </a:lnTo>
                <a:lnTo>
                  <a:pt x="578993" y="16510"/>
                </a:lnTo>
                <a:lnTo>
                  <a:pt x="579145" y="16510"/>
                </a:lnTo>
                <a:lnTo>
                  <a:pt x="562813" y="19050"/>
                </a:lnTo>
                <a:lnTo>
                  <a:pt x="562952" y="19050"/>
                </a:lnTo>
                <a:lnTo>
                  <a:pt x="546747" y="21589"/>
                </a:lnTo>
                <a:lnTo>
                  <a:pt x="546887" y="21589"/>
                </a:lnTo>
                <a:lnTo>
                  <a:pt x="530821" y="24129"/>
                </a:lnTo>
                <a:lnTo>
                  <a:pt x="530961" y="24129"/>
                </a:lnTo>
                <a:lnTo>
                  <a:pt x="515035" y="27939"/>
                </a:lnTo>
                <a:lnTo>
                  <a:pt x="515188" y="27939"/>
                </a:lnTo>
                <a:lnTo>
                  <a:pt x="499402" y="30479"/>
                </a:lnTo>
                <a:lnTo>
                  <a:pt x="499541" y="30479"/>
                </a:lnTo>
                <a:lnTo>
                  <a:pt x="483908" y="34289"/>
                </a:lnTo>
                <a:lnTo>
                  <a:pt x="484060" y="34289"/>
                </a:lnTo>
                <a:lnTo>
                  <a:pt x="468579" y="39370"/>
                </a:lnTo>
                <a:lnTo>
                  <a:pt x="468718" y="39370"/>
                </a:lnTo>
                <a:lnTo>
                  <a:pt x="453415" y="43179"/>
                </a:lnTo>
                <a:lnTo>
                  <a:pt x="453555" y="43179"/>
                </a:lnTo>
                <a:lnTo>
                  <a:pt x="438404" y="48260"/>
                </a:lnTo>
                <a:lnTo>
                  <a:pt x="438543" y="48260"/>
                </a:lnTo>
                <a:lnTo>
                  <a:pt x="423570" y="53339"/>
                </a:lnTo>
                <a:lnTo>
                  <a:pt x="423710" y="53339"/>
                </a:lnTo>
                <a:lnTo>
                  <a:pt x="408914" y="59689"/>
                </a:lnTo>
                <a:lnTo>
                  <a:pt x="409054" y="59689"/>
                </a:lnTo>
                <a:lnTo>
                  <a:pt x="394449" y="64770"/>
                </a:lnTo>
                <a:lnTo>
                  <a:pt x="380161" y="71120"/>
                </a:lnTo>
                <a:lnTo>
                  <a:pt x="366064" y="77470"/>
                </a:lnTo>
                <a:lnTo>
                  <a:pt x="352158" y="85089"/>
                </a:lnTo>
                <a:lnTo>
                  <a:pt x="352297" y="85089"/>
                </a:lnTo>
                <a:lnTo>
                  <a:pt x="338467" y="91439"/>
                </a:lnTo>
                <a:lnTo>
                  <a:pt x="324980" y="99060"/>
                </a:lnTo>
                <a:lnTo>
                  <a:pt x="311696" y="106679"/>
                </a:lnTo>
                <a:lnTo>
                  <a:pt x="298640" y="114300"/>
                </a:lnTo>
                <a:lnTo>
                  <a:pt x="285800" y="123189"/>
                </a:lnTo>
                <a:lnTo>
                  <a:pt x="273189" y="130810"/>
                </a:lnTo>
                <a:lnTo>
                  <a:pt x="260807" y="139700"/>
                </a:lnTo>
                <a:lnTo>
                  <a:pt x="248666" y="148589"/>
                </a:lnTo>
                <a:lnTo>
                  <a:pt x="236766" y="158750"/>
                </a:lnTo>
                <a:lnTo>
                  <a:pt x="225120" y="167639"/>
                </a:lnTo>
                <a:lnTo>
                  <a:pt x="213728" y="177800"/>
                </a:lnTo>
                <a:lnTo>
                  <a:pt x="202577" y="187960"/>
                </a:lnTo>
                <a:lnTo>
                  <a:pt x="191706" y="198120"/>
                </a:lnTo>
                <a:lnTo>
                  <a:pt x="181101" y="208279"/>
                </a:lnTo>
                <a:lnTo>
                  <a:pt x="170764" y="219710"/>
                </a:lnTo>
                <a:lnTo>
                  <a:pt x="160705" y="229870"/>
                </a:lnTo>
                <a:lnTo>
                  <a:pt x="150939" y="241300"/>
                </a:lnTo>
                <a:lnTo>
                  <a:pt x="141452" y="252729"/>
                </a:lnTo>
                <a:lnTo>
                  <a:pt x="132257" y="264160"/>
                </a:lnTo>
                <a:lnTo>
                  <a:pt x="123367" y="276860"/>
                </a:lnTo>
                <a:lnTo>
                  <a:pt x="114782" y="288289"/>
                </a:lnTo>
                <a:lnTo>
                  <a:pt x="106502" y="300989"/>
                </a:lnTo>
                <a:lnTo>
                  <a:pt x="98539" y="313689"/>
                </a:lnTo>
                <a:lnTo>
                  <a:pt x="90893" y="326389"/>
                </a:lnTo>
                <a:lnTo>
                  <a:pt x="83565" y="339089"/>
                </a:lnTo>
                <a:lnTo>
                  <a:pt x="76581" y="351789"/>
                </a:lnTo>
                <a:lnTo>
                  <a:pt x="69913" y="364489"/>
                </a:lnTo>
                <a:lnTo>
                  <a:pt x="63601" y="378460"/>
                </a:lnTo>
                <a:lnTo>
                  <a:pt x="57619" y="392429"/>
                </a:lnTo>
                <a:lnTo>
                  <a:pt x="51993" y="405129"/>
                </a:lnTo>
                <a:lnTo>
                  <a:pt x="46723" y="419100"/>
                </a:lnTo>
                <a:lnTo>
                  <a:pt x="41808" y="433070"/>
                </a:lnTo>
                <a:lnTo>
                  <a:pt x="37261" y="447039"/>
                </a:lnTo>
                <a:lnTo>
                  <a:pt x="33070" y="462279"/>
                </a:lnTo>
                <a:lnTo>
                  <a:pt x="29273" y="476250"/>
                </a:lnTo>
                <a:lnTo>
                  <a:pt x="26133" y="490220"/>
                </a:lnTo>
                <a:lnTo>
                  <a:pt x="25882" y="490220"/>
                </a:lnTo>
                <a:lnTo>
                  <a:pt x="22796" y="505460"/>
                </a:lnTo>
                <a:lnTo>
                  <a:pt x="20154" y="520700"/>
                </a:lnTo>
                <a:lnTo>
                  <a:pt x="18084" y="534670"/>
                </a:lnTo>
                <a:lnTo>
                  <a:pt x="17919" y="534670"/>
                </a:lnTo>
                <a:lnTo>
                  <a:pt x="16027" y="549910"/>
                </a:lnTo>
                <a:lnTo>
                  <a:pt x="14592" y="565150"/>
                </a:lnTo>
                <a:lnTo>
                  <a:pt x="13538" y="580389"/>
                </a:lnTo>
                <a:lnTo>
                  <a:pt x="12903" y="595629"/>
                </a:lnTo>
                <a:lnTo>
                  <a:pt x="12716" y="610870"/>
                </a:lnTo>
                <a:lnTo>
                  <a:pt x="12915" y="627379"/>
                </a:lnTo>
                <a:lnTo>
                  <a:pt x="13538" y="642620"/>
                </a:lnTo>
                <a:lnTo>
                  <a:pt x="14592" y="657860"/>
                </a:lnTo>
                <a:lnTo>
                  <a:pt x="16052" y="673100"/>
                </a:lnTo>
                <a:lnTo>
                  <a:pt x="17919" y="688339"/>
                </a:lnTo>
                <a:lnTo>
                  <a:pt x="20180" y="702310"/>
                </a:lnTo>
                <a:lnTo>
                  <a:pt x="22834" y="717550"/>
                </a:lnTo>
                <a:lnTo>
                  <a:pt x="25882" y="732789"/>
                </a:lnTo>
                <a:lnTo>
                  <a:pt x="29311" y="746760"/>
                </a:lnTo>
                <a:lnTo>
                  <a:pt x="33121" y="760729"/>
                </a:lnTo>
                <a:lnTo>
                  <a:pt x="37312" y="775970"/>
                </a:lnTo>
                <a:lnTo>
                  <a:pt x="41859" y="789939"/>
                </a:lnTo>
                <a:lnTo>
                  <a:pt x="46774" y="803910"/>
                </a:lnTo>
                <a:lnTo>
                  <a:pt x="52057" y="817880"/>
                </a:lnTo>
                <a:lnTo>
                  <a:pt x="57683" y="831850"/>
                </a:lnTo>
                <a:lnTo>
                  <a:pt x="58169" y="831850"/>
                </a:lnTo>
                <a:lnTo>
                  <a:pt x="63665" y="844550"/>
                </a:lnTo>
                <a:lnTo>
                  <a:pt x="69989" y="858519"/>
                </a:lnTo>
                <a:lnTo>
                  <a:pt x="76657" y="871219"/>
                </a:lnTo>
                <a:lnTo>
                  <a:pt x="83642" y="883919"/>
                </a:lnTo>
                <a:lnTo>
                  <a:pt x="90970" y="896619"/>
                </a:lnTo>
                <a:lnTo>
                  <a:pt x="98628" y="909319"/>
                </a:lnTo>
                <a:lnTo>
                  <a:pt x="106591" y="922019"/>
                </a:lnTo>
                <a:lnTo>
                  <a:pt x="114871" y="934719"/>
                </a:lnTo>
                <a:lnTo>
                  <a:pt x="123456" y="946150"/>
                </a:lnTo>
                <a:lnTo>
                  <a:pt x="132359" y="958850"/>
                </a:lnTo>
                <a:lnTo>
                  <a:pt x="141554" y="970280"/>
                </a:lnTo>
                <a:lnTo>
                  <a:pt x="151041" y="981710"/>
                </a:lnTo>
                <a:lnTo>
                  <a:pt x="160807" y="993139"/>
                </a:lnTo>
                <a:lnTo>
                  <a:pt x="170865" y="1003300"/>
                </a:lnTo>
                <a:lnTo>
                  <a:pt x="181203" y="1014730"/>
                </a:lnTo>
                <a:lnTo>
                  <a:pt x="191820" y="1024889"/>
                </a:lnTo>
                <a:lnTo>
                  <a:pt x="202691" y="1035050"/>
                </a:lnTo>
                <a:lnTo>
                  <a:pt x="213829" y="1045210"/>
                </a:lnTo>
                <a:lnTo>
                  <a:pt x="225234" y="1055369"/>
                </a:lnTo>
                <a:lnTo>
                  <a:pt x="236880" y="1064260"/>
                </a:lnTo>
                <a:lnTo>
                  <a:pt x="248780" y="1074419"/>
                </a:lnTo>
                <a:lnTo>
                  <a:pt x="260934" y="1083310"/>
                </a:lnTo>
                <a:lnTo>
                  <a:pt x="273304" y="1092200"/>
                </a:lnTo>
                <a:lnTo>
                  <a:pt x="285927" y="1099819"/>
                </a:lnTo>
                <a:lnTo>
                  <a:pt x="298767" y="1108710"/>
                </a:lnTo>
                <a:lnTo>
                  <a:pt x="311823" y="1116330"/>
                </a:lnTo>
                <a:lnTo>
                  <a:pt x="325107" y="1123950"/>
                </a:lnTo>
                <a:lnTo>
                  <a:pt x="338594" y="1131569"/>
                </a:lnTo>
                <a:lnTo>
                  <a:pt x="352297" y="1139189"/>
                </a:lnTo>
                <a:lnTo>
                  <a:pt x="354497" y="1139189"/>
                </a:lnTo>
                <a:lnTo>
                  <a:pt x="366191" y="1145539"/>
                </a:lnTo>
                <a:lnTo>
                  <a:pt x="380288" y="1151889"/>
                </a:lnTo>
                <a:lnTo>
                  <a:pt x="394576" y="1158239"/>
                </a:lnTo>
                <a:lnTo>
                  <a:pt x="409054" y="1163319"/>
                </a:lnTo>
                <a:lnTo>
                  <a:pt x="408914" y="1163319"/>
                </a:lnTo>
                <a:lnTo>
                  <a:pt x="423710" y="1169669"/>
                </a:lnTo>
                <a:lnTo>
                  <a:pt x="423570" y="1169669"/>
                </a:lnTo>
                <a:lnTo>
                  <a:pt x="438543" y="1174750"/>
                </a:lnTo>
                <a:lnTo>
                  <a:pt x="438404" y="1174750"/>
                </a:lnTo>
                <a:lnTo>
                  <a:pt x="453555" y="1179830"/>
                </a:lnTo>
                <a:lnTo>
                  <a:pt x="453415" y="1179830"/>
                </a:lnTo>
                <a:lnTo>
                  <a:pt x="468718" y="1183639"/>
                </a:lnTo>
                <a:lnTo>
                  <a:pt x="468579" y="1183639"/>
                </a:lnTo>
                <a:lnTo>
                  <a:pt x="484060" y="1188719"/>
                </a:lnTo>
                <a:lnTo>
                  <a:pt x="483908" y="1188719"/>
                </a:lnTo>
                <a:lnTo>
                  <a:pt x="499541" y="1192530"/>
                </a:lnTo>
                <a:lnTo>
                  <a:pt x="499402" y="1192530"/>
                </a:lnTo>
                <a:lnTo>
                  <a:pt x="515188" y="1195069"/>
                </a:lnTo>
                <a:lnTo>
                  <a:pt x="515035" y="1195069"/>
                </a:lnTo>
                <a:lnTo>
                  <a:pt x="530961" y="1198880"/>
                </a:lnTo>
                <a:lnTo>
                  <a:pt x="530821" y="1198880"/>
                </a:lnTo>
                <a:lnTo>
                  <a:pt x="546887" y="1201419"/>
                </a:lnTo>
                <a:lnTo>
                  <a:pt x="546747" y="1201419"/>
                </a:lnTo>
                <a:lnTo>
                  <a:pt x="562952" y="1203960"/>
                </a:lnTo>
                <a:lnTo>
                  <a:pt x="562813" y="1203960"/>
                </a:lnTo>
                <a:lnTo>
                  <a:pt x="579145" y="1206500"/>
                </a:lnTo>
                <a:lnTo>
                  <a:pt x="578993" y="1206500"/>
                </a:lnTo>
                <a:lnTo>
                  <a:pt x="595464" y="1207769"/>
                </a:lnTo>
                <a:lnTo>
                  <a:pt x="595312" y="1207769"/>
                </a:lnTo>
                <a:lnTo>
                  <a:pt x="611898" y="1209039"/>
                </a:lnTo>
                <a:lnTo>
                  <a:pt x="611758" y="1209039"/>
                </a:lnTo>
                <a:lnTo>
                  <a:pt x="628459" y="1210310"/>
                </a:lnTo>
                <a:lnTo>
                  <a:pt x="644969" y="1210310"/>
                </a:lnTo>
                <a:lnTo>
                  <a:pt x="661816" y="1211574"/>
                </a:lnTo>
                <a:lnTo>
                  <a:pt x="795096" y="1211580"/>
                </a:lnTo>
                <a:lnTo>
                  <a:pt x="746036" y="1219200"/>
                </a:lnTo>
                <a:lnTo>
                  <a:pt x="695845" y="1223010"/>
                </a:lnTo>
                <a:close/>
              </a:path>
              <a:path w="1323975" h="1224279">
                <a:moveTo>
                  <a:pt x="1297787" y="491489"/>
                </a:moveTo>
                <a:lnTo>
                  <a:pt x="1294320" y="476250"/>
                </a:lnTo>
                <a:lnTo>
                  <a:pt x="1290510" y="462279"/>
                </a:lnTo>
                <a:lnTo>
                  <a:pt x="1286319" y="447039"/>
                </a:lnTo>
                <a:lnTo>
                  <a:pt x="1281772" y="433070"/>
                </a:lnTo>
                <a:lnTo>
                  <a:pt x="1276845" y="419100"/>
                </a:lnTo>
                <a:lnTo>
                  <a:pt x="1271574" y="405129"/>
                </a:lnTo>
                <a:lnTo>
                  <a:pt x="1265948" y="392429"/>
                </a:lnTo>
                <a:lnTo>
                  <a:pt x="1259967" y="378460"/>
                </a:lnTo>
                <a:lnTo>
                  <a:pt x="1253642" y="364489"/>
                </a:lnTo>
                <a:lnTo>
                  <a:pt x="1246974" y="351789"/>
                </a:lnTo>
                <a:lnTo>
                  <a:pt x="1239977" y="339089"/>
                </a:lnTo>
                <a:lnTo>
                  <a:pt x="1232661" y="326389"/>
                </a:lnTo>
                <a:lnTo>
                  <a:pt x="1225003" y="313689"/>
                </a:lnTo>
                <a:lnTo>
                  <a:pt x="1217041" y="300989"/>
                </a:lnTo>
                <a:lnTo>
                  <a:pt x="1208760" y="288289"/>
                </a:lnTo>
                <a:lnTo>
                  <a:pt x="1200162" y="276860"/>
                </a:lnTo>
                <a:lnTo>
                  <a:pt x="1191272" y="264160"/>
                </a:lnTo>
                <a:lnTo>
                  <a:pt x="1182077" y="252729"/>
                </a:lnTo>
                <a:lnTo>
                  <a:pt x="1172591" y="241300"/>
                </a:lnTo>
                <a:lnTo>
                  <a:pt x="1162811" y="229870"/>
                </a:lnTo>
                <a:lnTo>
                  <a:pt x="1152753" y="219710"/>
                </a:lnTo>
                <a:lnTo>
                  <a:pt x="1142428" y="208279"/>
                </a:lnTo>
                <a:lnTo>
                  <a:pt x="1131811" y="198120"/>
                </a:lnTo>
                <a:lnTo>
                  <a:pt x="1120940" y="187960"/>
                </a:lnTo>
                <a:lnTo>
                  <a:pt x="1109789" y="177800"/>
                </a:lnTo>
                <a:lnTo>
                  <a:pt x="1098397" y="167639"/>
                </a:lnTo>
                <a:lnTo>
                  <a:pt x="1086738" y="158750"/>
                </a:lnTo>
                <a:lnTo>
                  <a:pt x="1074839" y="148589"/>
                </a:lnTo>
                <a:lnTo>
                  <a:pt x="1062697" y="139700"/>
                </a:lnTo>
                <a:lnTo>
                  <a:pt x="1050315" y="130810"/>
                </a:lnTo>
                <a:lnTo>
                  <a:pt x="1037704" y="123189"/>
                </a:lnTo>
                <a:lnTo>
                  <a:pt x="1024864" y="114300"/>
                </a:lnTo>
                <a:lnTo>
                  <a:pt x="1011808" y="106679"/>
                </a:lnTo>
                <a:lnTo>
                  <a:pt x="998524" y="99060"/>
                </a:lnTo>
                <a:lnTo>
                  <a:pt x="985037" y="91439"/>
                </a:lnTo>
                <a:lnTo>
                  <a:pt x="971334" y="85089"/>
                </a:lnTo>
                <a:lnTo>
                  <a:pt x="957427" y="77470"/>
                </a:lnTo>
                <a:lnTo>
                  <a:pt x="957567" y="77470"/>
                </a:lnTo>
                <a:lnTo>
                  <a:pt x="943330" y="71120"/>
                </a:lnTo>
                <a:lnTo>
                  <a:pt x="943470" y="71120"/>
                </a:lnTo>
                <a:lnTo>
                  <a:pt x="929043" y="64770"/>
                </a:lnTo>
                <a:lnTo>
                  <a:pt x="929182" y="64770"/>
                </a:lnTo>
                <a:lnTo>
                  <a:pt x="914577" y="59689"/>
                </a:lnTo>
                <a:lnTo>
                  <a:pt x="899909" y="53339"/>
                </a:lnTo>
                <a:lnTo>
                  <a:pt x="900048" y="53339"/>
                </a:lnTo>
                <a:lnTo>
                  <a:pt x="885075" y="48260"/>
                </a:lnTo>
                <a:lnTo>
                  <a:pt x="885215" y="48260"/>
                </a:lnTo>
                <a:lnTo>
                  <a:pt x="870076" y="43179"/>
                </a:lnTo>
                <a:lnTo>
                  <a:pt x="870216" y="43179"/>
                </a:lnTo>
                <a:lnTo>
                  <a:pt x="854900" y="39370"/>
                </a:lnTo>
                <a:lnTo>
                  <a:pt x="855052" y="39370"/>
                </a:lnTo>
                <a:lnTo>
                  <a:pt x="839571" y="34289"/>
                </a:lnTo>
                <a:lnTo>
                  <a:pt x="839711" y="34289"/>
                </a:lnTo>
                <a:lnTo>
                  <a:pt x="824090" y="30479"/>
                </a:lnTo>
                <a:lnTo>
                  <a:pt x="824230" y="30479"/>
                </a:lnTo>
                <a:lnTo>
                  <a:pt x="808443" y="27939"/>
                </a:lnTo>
                <a:lnTo>
                  <a:pt x="808596" y="27939"/>
                </a:lnTo>
                <a:lnTo>
                  <a:pt x="792657" y="24129"/>
                </a:lnTo>
                <a:lnTo>
                  <a:pt x="792810" y="24129"/>
                </a:lnTo>
                <a:lnTo>
                  <a:pt x="776732" y="21589"/>
                </a:lnTo>
                <a:lnTo>
                  <a:pt x="776884" y="21589"/>
                </a:lnTo>
                <a:lnTo>
                  <a:pt x="760679" y="19050"/>
                </a:lnTo>
                <a:lnTo>
                  <a:pt x="760818" y="19050"/>
                </a:lnTo>
                <a:lnTo>
                  <a:pt x="744486" y="16510"/>
                </a:lnTo>
                <a:lnTo>
                  <a:pt x="744626" y="16510"/>
                </a:lnTo>
                <a:lnTo>
                  <a:pt x="728167" y="15239"/>
                </a:lnTo>
                <a:lnTo>
                  <a:pt x="728306" y="15239"/>
                </a:lnTo>
                <a:lnTo>
                  <a:pt x="711720" y="13970"/>
                </a:lnTo>
                <a:lnTo>
                  <a:pt x="711873" y="13970"/>
                </a:lnTo>
                <a:lnTo>
                  <a:pt x="695172" y="12700"/>
                </a:lnTo>
                <a:lnTo>
                  <a:pt x="800455" y="12700"/>
                </a:lnTo>
                <a:lnTo>
                  <a:pt x="858481" y="26670"/>
                </a:lnTo>
                <a:lnTo>
                  <a:pt x="919264" y="46989"/>
                </a:lnTo>
                <a:lnTo>
                  <a:pt x="962939" y="66039"/>
                </a:lnTo>
                <a:lnTo>
                  <a:pt x="977099" y="73660"/>
                </a:lnTo>
                <a:lnTo>
                  <a:pt x="991057" y="80010"/>
                </a:lnTo>
                <a:lnTo>
                  <a:pt x="1018336" y="95250"/>
                </a:lnTo>
                <a:lnTo>
                  <a:pt x="1031659" y="104139"/>
                </a:lnTo>
                <a:lnTo>
                  <a:pt x="1044740" y="111760"/>
                </a:lnTo>
                <a:lnTo>
                  <a:pt x="1082598" y="138429"/>
                </a:lnTo>
                <a:lnTo>
                  <a:pt x="1106614" y="158750"/>
                </a:lnTo>
                <a:lnTo>
                  <a:pt x="1118247" y="167639"/>
                </a:lnTo>
                <a:lnTo>
                  <a:pt x="1129614" y="179070"/>
                </a:lnTo>
                <a:lnTo>
                  <a:pt x="1140701" y="189229"/>
                </a:lnTo>
                <a:lnTo>
                  <a:pt x="1151534" y="199389"/>
                </a:lnTo>
                <a:lnTo>
                  <a:pt x="1182319" y="233679"/>
                </a:lnTo>
                <a:lnTo>
                  <a:pt x="1210462" y="269239"/>
                </a:lnTo>
                <a:lnTo>
                  <a:pt x="1219238" y="281939"/>
                </a:lnTo>
                <a:lnTo>
                  <a:pt x="1227696" y="293370"/>
                </a:lnTo>
                <a:lnTo>
                  <a:pt x="1235836" y="306070"/>
                </a:lnTo>
                <a:lnTo>
                  <a:pt x="1243647" y="320039"/>
                </a:lnTo>
                <a:lnTo>
                  <a:pt x="1251127" y="332739"/>
                </a:lnTo>
                <a:lnTo>
                  <a:pt x="1271549" y="373379"/>
                </a:lnTo>
                <a:lnTo>
                  <a:pt x="1288808" y="415289"/>
                </a:lnTo>
                <a:lnTo>
                  <a:pt x="1302766" y="458470"/>
                </a:lnTo>
                <a:lnTo>
                  <a:pt x="1310688" y="490220"/>
                </a:lnTo>
                <a:lnTo>
                  <a:pt x="1297749" y="490220"/>
                </a:lnTo>
                <a:lnTo>
                  <a:pt x="1297787" y="491489"/>
                </a:lnTo>
                <a:close/>
              </a:path>
              <a:path w="1323975" h="1224279">
                <a:moveTo>
                  <a:pt x="25844" y="491489"/>
                </a:moveTo>
                <a:lnTo>
                  <a:pt x="25882" y="490220"/>
                </a:lnTo>
                <a:lnTo>
                  <a:pt x="26133" y="490220"/>
                </a:lnTo>
                <a:lnTo>
                  <a:pt x="25844" y="491489"/>
                </a:lnTo>
                <a:close/>
              </a:path>
              <a:path w="1323975" h="1224279">
                <a:moveTo>
                  <a:pt x="1305737" y="535939"/>
                </a:moveTo>
                <a:lnTo>
                  <a:pt x="1303451" y="520700"/>
                </a:lnTo>
                <a:lnTo>
                  <a:pt x="1300797" y="505460"/>
                </a:lnTo>
                <a:lnTo>
                  <a:pt x="1297749" y="490220"/>
                </a:lnTo>
                <a:lnTo>
                  <a:pt x="1310688" y="490220"/>
                </a:lnTo>
                <a:lnTo>
                  <a:pt x="1313281" y="502920"/>
                </a:lnTo>
                <a:lnTo>
                  <a:pt x="1315999" y="518160"/>
                </a:lnTo>
                <a:lnTo>
                  <a:pt x="1318310" y="533400"/>
                </a:lnTo>
                <a:lnTo>
                  <a:pt x="1318469" y="534670"/>
                </a:lnTo>
                <a:lnTo>
                  <a:pt x="1305712" y="534670"/>
                </a:lnTo>
                <a:lnTo>
                  <a:pt x="1305737" y="535939"/>
                </a:lnTo>
                <a:close/>
              </a:path>
              <a:path w="1323975" h="1224279">
                <a:moveTo>
                  <a:pt x="17894" y="535939"/>
                </a:moveTo>
                <a:lnTo>
                  <a:pt x="17919" y="534670"/>
                </a:lnTo>
                <a:lnTo>
                  <a:pt x="18084" y="534670"/>
                </a:lnTo>
                <a:lnTo>
                  <a:pt x="17894" y="535939"/>
                </a:lnTo>
                <a:close/>
              </a:path>
              <a:path w="1323975" h="1224279">
                <a:moveTo>
                  <a:pt x="1323632" y="612139"/>
                </a:moveTo>
                <a:lnTo>
                  <a:pt x="1310932" y="612139"/>
                </a:lnTo>
                <a:lnTo>
                  <a:pt x="1310932" y="610870"/>
                </a:lnTo>
                <a:lnTo>
                  <a:pt x="1310716" y="595629"/>
                </a:lnTo>
                <a:lnTo>
                  <a:pt x="1310081" y="580389"/>
                </a:lnTo>
                <a:lnTo>
                  <a:pt x="1309039" y="565150"/>
                </a:lnTo>
                <a:lnTo>
                  <a:pt x="1307579" y="549910"/>
                </a:lnTo>
                <a:lnTo>
                  <a:pt x="1305712" y="534670"/>
                </a:lnTo>
                <a:lnTo>
                  <a:pt x="1318469" y="534670"/>
                </a:lnTo>
                <a:lnTo>
                  <a:pt x="1320215" y="548639"/>
                </a:lnTo>
                <a:lnTo>
                  <a:pt x="1321701" y="563879"/>
                </a:lnTo>
                <a:lnTo>
                  <a:pt x="1322768" y="580389"/>
                </a:lnTo>
                <a:lnTo>
                  <a:pt x="1323416" y="595629"/>
                </a:lnTo>
                <a:lnTo>
                  <a:pt x="1323632" y="612139"/>
                </a:lnTo>
                <a:close/>
              </a:path>
              <a:path w="1323975" h="1224279">
                <a:moveTo>
                  <a:pt x="12708" y="611504"/>
                </a:moveTo>
                <a:lnTo>
                  <a:pt x="12700" y="610870"/>
                </a:lnTo>
                <a:lnTo>
                  <a:pt x="12708" y="611504"/>
                </a:lnTo>
                <a:close/>
              </a:path>
              <a:path w="1323975" h="1224279">
                <a:moveTo>
                  <a:pt x="1310923" y="611504"/>
                </a:moveTo>
                <a:lnTo>
                  <a:pt x="1310915" y="610870"/>
                </a:lnTo>
                <a:lnTo>
                  <a:pt x="1310923" y="611504"/>
                </a:lnTo>
                <a:close/>
              </a:path>
              <a:path w="1323975" h="1224279">
                <a:moveTo>
                  <a:pt x="12716" y="612139"/>
                </a:moveTo>
                <a:lnTo>
                  <a:pt x="12708" y="611504"/>
                </a:lnTo>
                <a:lnTo>
                  <a:pt x="12716" y="612139"/>
                </a:lnTo>
                <a:close/>
              </a:path>
              <a:path w="1323975" h="1224279">
                <a:moveTo>
                  <a:pt x="1279227" y="831850"/>
                </a:moveTo>
                <a:lnTo>
                  <a:pt x="1265948" y="831850"/>
                </a:lnTo>
                <a:lnTo>
                  <a:pt x="1271638" y="817880"/>
                </a:lnTo>
                <a:lnTo>
                  <a:pt x="1276908" y="803910"/>
                </a:lnTo>
                <a:lnTo>
                  <a:pt x="1281823" y="789939"/>
                </a:lnTo>
                <a:lnTo>
                  <a:pt x="1286370" y="775970"/>
                </a:lnTo>
                <a:lnTo>
                  <a:pt x="1290548" y="760729"/>
                </a:lnTo>
                <a:lnTo>
                  <a:pt x="1294358" y="746760"/>
                </a:lnTo>
                <a:lnTo>
                  <a:pt x="1297787" y="732789"/>
                </a:lnTo>
                <a:lnTo>
                  <a:pt x="1300822" y="717550"/>
                </a:lnTo>
                <a:lnTo>
                  <a:pt x="1303477" y="702310"/>
                </a:lnTo>
                <a:lnTo>
                  <a:pt x="1305737" y="688339"/>
                </a:lnTo>
                <a:lnTo>
                  <a:pt x="1307592" y="673100"/>
                </a:lnTo>
                <a:lnTo>
                  <a:pt x="1309052" y="657860"/>
                </a:lnTo>
                <a:lnTo>
                  <a:pt x="1310093" y="642620"/>
                </a:lnTo>
                <a:lnTo>
                  <a:pt x="1310728" y="627379"/>
                </a:lnTo>
                <a:lnTo>
                  <a:pt x="1310923" y="611504"/>
                </a:lnTo>
                <a:lnTo>
                  <a:pt x="1310932" y="612139"/>
                </a:lnTo>
                <a:lnTo>
                  <a:pt x="1323632" y="612139"/>
                </a:lnTo>
                <a:lnTo>
                  <a:pt x="1323416" y="627379"/>
                </a:lnTo>
                <a:lnTo>
                  <a:pt x="1320215" y="674370"/>
                </a:lnTo>
                <a:lnTo>
                  <a:pt x="1313281" y="720089"/>
                </a:lnTo>
                <a:lnTo>
                  <a:pt x="1302766" y="764539"/>
                </a:lnTo>
                <a:lnTo>
                  <a:pt x="1288808" y="807720"/>
                </a:lnTo>
                <a:lnTo>
                  <a:pt x="1283411" y="821689"/>
                </a:lnTo>
                <a:lnTo>
                  <a:pt x="1279227" y="831850"/>
                </a:lnTo>
                <a:close/>
              </a:path>
              <a:path w="1323975" h="1224279">
                <a:moveTo>
                  <a:pt x="58169" y="831850"/>
                </a:moveTo>
                <a:lnTo>
                  <a:pt x="57683" y="831850"/>
                </a:lnTo>
                <a:lnTo>
                  <a:pt x="57619" y="830580"/>
                </a:lnTo>
                <a:lnTo>
                  <a:pt x="58169" y="831850"/>
                </a:lnTo>
                <a:close/>
              </a:path>
              <a:path w="1323975" h="1224279">
                <a:moveTo>
                  <a:pt x="997934" y="1139189"/>
                </a:moveTo>
                <a:lnTo>
                  <a:pt x="971334" y="1139189"/>
                </a:lnTo>
                <a:lnTo>
                  <a:pt x="985164" y="1131569"/>
                </a:lnTo>
                <a:lnTo>
                  <a:pt x="998651" y="1123950"/>
                </a:lnTo>
                <a:lnTo>
                  <a:pt x="1011935" y="1116330"/>
                </a:lnTo>
                <a:lnTo>
                  <a:pt x="1024991" y="1108710"/>
                </a:lnTo>
                <a:lnTo>
                  <a:pt x="1037831" y="1099819"/>
                </a:lnTo>
                <a:lnTo>
                  <a:pt x="1050442" y="1092200"/>
                </a:lnTo>
                <a:lnTo>
                  <a:pt x="1062824" y="1083310"/>
                </a:lnTo>
                <a:lnTo>
                  <a:pt x="1074966" y="1074419"/>
                </a:lnTo>
                <a:lnTo>
                  <a:pt x="1086853" y="1064260"/>
                </a:lnTo>
                <a:lnTo>
                  <a:pt x="1098511" y="1055369"/>
                </a:lnTo>
                <a:lnTo>
                  <a:pt x="1109903" y="1045210"/>
                </a:lnTo>
                <a:lnTo>
                  <a:pt x="1121041" y="1035050"/>
                </a:lnTo>
                <a:lnTo>
                  <a:pt x="1131925" y="1024889"/>
                </a:lnTo>
                <a:lnTo>
                  <a:pt x="1142530" y="1014730"/>
                </a:lnTo>
                <a:lnTo>
                  <a:pt x="1152867" y="1003300"/>
                </a:lnTo>
                <a:lnTo>
                  <a:pt x="1162913" y="993139"/>
                </a:lnTo>
                <a:lnTo>
                  <a:pt x="1172692" y="981710"/>
                </a:lnTo>
                <a:lnTo>
                  <a:pt x="1182179" y="970280"/>
                </a:lnTo>
                <a:lnTo>
                  <a:pt x="1191361" y="958850"/>
                </a:lnTo>
                <a:lnTo>
                  <a:pt x="1200264" y="946150"/>
                </a:lnTo>
                <a:lnTo>
                  <a:pt x="1208849" y="934719"/>
                </a:lnTo>
                <a:lnTo>
                  <a:pt x="1217129" y="922019"/>
                </a:lnTo>
                <a:lnTo>
                  <a:pt x="1225092" y="909319"/>
                </a:lnTo>
                <a:lnTo>
                  <a:pt x="1232738" y="896619"/>
                </a:lnTo>
                <a:lnTo>
                  <a:pt x="1240053" y="883919"/>
                </a:lnTo>
                <a:lnTo>
                  <a:pt x="1247051" y="871219"/>
                </a:lnTo>
                <a:lnTo>
                  <a:pt x="1253705" y="858519"/>
                </a:lnTo>
                <a:lnTo>
                  <a:pt x="1260030" y="844550"/>
                </a:lnTo>
                <a:lnTo>
                  <a:pt x="1266012" y="830580"/>
                </a:lnTo>
                <a:lnTo>
                  <a:pt x="1265948" y="831850"/>
                </a:lnTo>
                <a:lnTo>
                  <a:pt x="1279227" y="831850"/>
                </a:lnTo>
                <a:lnTo>
                  <a:pt x="1258277" y="877569"/>
                </a:lnTo>
                <a:lnTo>
                  <a:pt x="1243647" y="902969"/>
                </a:lnTo>
                <a:lnTo>
                  <a:pt x="1235836" y="916939"/>
                </a:lnTo>
                <a:lnTo>
                  <a:pt x="1227696" y="929639"/>
                </a:lnTo>
                <a:lnTo>
                  <a:pt x="1219238" y="941069"/>
                </a:lnTo>
                <a:lnTo>
                  <a:pt x="1210462" y="953769"/>
                </a:lnTo>
                <a:lnTo>
                  <a:pt x="1182319" y="989330"/>
                </a:lnTo>
                <a:lnTo>
                  <a:pt x="1151534" y="1023619"/>
                </a:lnTo>
                <a:lnTo>
                  <a:pt x="1129614" y="1043939"/>
                </a:lnTo>
                <a:lnTo>
                  <a:pt x="1118247" y="1055369"/>
                </a:lnTo>
                <a:lnTo>
                  <a:pt x="1106614" y="1064260"/>
                </a:lnTo>
                <a:lnTo>
                  <a:pt x="1094739" y="1074419"/>
                </a:lnTo>
                <a:lnTo>
                  <a:pt x="1082598" y="1084580"/>
                </a:lnTo>
                <a:lnTo>
                  <a:pt x="1070229" y="1093469"/>
                </a:lnTo>
                <a:lnTo>
                  <a:pt x="1057605" y="1102360"/>
                </a:lnTo>
                <a:lnTo>
                  <a:pt x="1044740" y="1111250"/>
                </a:lnTo>
                <a:lnTo>
                  <a:pt x="1031659" y="1118869"/>
                </a:lnTo>
                <a:lnTo>
                  <a:pt x="1018336" y="1127760"/>
                </a:lnTo>
                <a:lnTo>
                  <a:pt x="997934" y="1139189"/>
                </a:lnTo>
                <a:close/>
              </a:path>
              <a:path w="1323975" h="1224279">
                <a:moveTo>
                  <a:pt x="354497" y="1139189"/>
                </a:moveTo>
                <a:lnTo>
                  <a:pt x="352297" y="1139189"/>
                </a:lnTo>
                <a:lnTo>
                  <a:pt x="352158" y="1137919"/>
                </a:lnTo>
                <a:lnTo>
                  <a:pt x="354497" y="1139189"/>
                </a:lnTo>
                <a:close/>
              </a:path>
              <a:path w="1323975" h="1224279">
                <a:moveTo>
                  <a:pt x="795096" y="1211580"/>
                </a:moveTo>
                <a:lnTo>
                  <a:pt x="661816" y="1211574"/>
                </a:lnTo>
                <a:lnTo>
                  <a:pt x="678662" y="1210310"/>
                </a:lnTo>
                <a:lnTo>
                  <a:pt x="695172" y="1210310"/>
                </a:lnTo>
                <a:lnTo>
                  <a:pt x="711873" y="1209039"/>
                </a:lnTo>
                <a:lnTo>
                  <a:pt x="711720" y="1209039"/>
                </a:lnTo>
                <a:lnTo>
                  <a:pt x="728306" y="1207769"/>
                </a:lnTo>
                <a:lnTo>
                  <a:pt x="728167" y="1207769"/>
                </a:lnTo>
                <a:lnTo>
                  <a:pt x="744626" y="1206500"/>
                </a:lnTo>
                <a:lnTo>
                  <a:pt x="744486" y="1206500"/>
                </a:lnTo>
                <a:lnTo>
                  <a:pt x="760818" y="1203960"/>
                </a:lnTo>
                <a:lnTo>
                  <a:pt x="760679" y="1203960"/>
                </a:lnTo>
                <a:lnTo>
                  <a:pt x="776884" y="1201419"/>
                </a:lnTo>
                <a:lnTo>
                  <a:pt x="776732" y="1201419"/>
                </a:lnTo>
                <a:lnTo>
                  <a:pt x="792810" y="1198880"/>
                </a:lnTo>
                <a:lnTo>
                  <a:pt x="792657" y="1198880"/>
                </a:lnTo>
                <a:lnTo>
                  <a:pt x="808596" y="1195069"/>
                </a:lnTo>
                <a:lnTo>
                  <a:pt x="808443" y="1195069"/>
                </a:lnTo>
                <a:lnTo>
                  <a:pt x="824230" y="1192530"/>
                </a:lnTo>
                <a:lnTo>
                  <a:pt x="824090" y="1192530"/>
                </a:lnTo>
                <a:lnTo>
                  <a:pt x="839711" y="1188719"/>
                </a:lnTo>
                <a:lnTo>
                  <a:pt x="839571" y="1188719"/>
                </a:lnTo>
                <a:lnTo>
                  <a:pt x="855052" y="1183639"/>
                </a:lnTo>
                <a:lnTo>
                  <a:pt x="854900" y="1183639"/>
                </a:lnTo>
                <a:lnTo>
                  <a:pt x="870216" y="1179830"/>
                </a:lnTo>
                <a:lnTo>
                  <a:pt x="870076" y="1179830"/>
                </a:lnTo>
                <a:lnTo>
                  <a:pt x="885215" y="1174750"/>
                </a:lnTo>
                <a:lnTo>
                  <a:pt x="885075" y="1174750"/>
                </a:lnTo>
                <a:lnTo>
                  <a:pt x="900048" y="1169669"/>
                </a:lnTo>
                <a:lnTo>
                  <a:pt x="899909" y="1169669"/>
                </a:lnTo>
                <a:lnTo>
                  <a:pt x="914704" y="1163319"/>
                </a:lnTo>
                <a:lnTo>
                  <a:pt x="929182" y="1158239"/>
                </a:lnTo>
                <a:lnTo>
                  <a:pt x="929043" y="1158239"/>
                </a:lnTo>
                <a:lnTo>
                  <a:pt x="943470" y="1151889"/>
                </a:lnTo>
                <a:lnTo>
                  <a:pt x="943330" y="1151889"/>
                </a:lnTo>
                <a:lnTo>
                  <a:pt x="957567" y="1145539"/>
                </a:lnTo>
                <a:lnTo>
                  <a:pt x="957427" y="1145539"/>
                </a:lnTo>
                <a:lnTo>
                  <a:pt x="971461" y="1137919"/>
                </a:lnTo>
                <a:lnTo>
                  <a:pt x="971334" y="1139189"/>
                </a:lnTo>
                <a:lnTo>
                  <a:pt x="997934" y="1139189"/>
                </a:lnTo>
                <a:lnTo>
                  <a:pt x="991057" y="1143000"/>
                </a:lnTo>
                <a:lnTo>
                  <a:pt x="977099" y="1149350"/>
                </a:lnTo>
                <a:lnTo>
                  <a:pt x="962939" y="1156969"/>
                </a:lnTo>
                <a:lnTo>
                  <a:pt x="919264" y="1176019"/>
                </a:lnTo>
                <a:lnTo>
                  <a:pt x="858481" y="1196339"/>
                </a:lnTo>
                <a:lnTo>
                  <a:pt x="795096" y="1211580"/>
                </a:lnTo>
                <a:close/>
              </a:path>
              <a:path w="1323975" h="1224279">
                <a:moveTo>
                  <a:pt x="661809" y="1224280"/>
                </a:moveTo>
                <a:lnTo>
                  <a:pt x="644753" y="1223010"/>
                </a:lnTo>
                <a:lnTo>
                  <a:pt x="678878" y="1223010"/>
                </a:lnTo>
                <a:lnTo>
                  <a:pt x="661809" y="122428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698354" y="27129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98354" y="27701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698354" y="28272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698354" y="28844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98354" y="29415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698354" y="29987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98354" y="30558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98354" y="31130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98354" y="31701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698354" y="32273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98354" y="32844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698354" y="33416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98354" y="33987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98354" y="34559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98354" y="35130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98354" y="35702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98354" y="36273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698354" y="36845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698354" y="37416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98354" y="37988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698354" y="38559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98354" y="39131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98354" y="39702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98354" y="40274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98354" y="40845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98354" y="414173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98354" y="4198886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28575"/>
                </a:moveTo>
                <a:lnTo>
                  <a:pt x="0" y="28575"/>
                </a:lnTo>
                <a:lnTo>
                  <a:pt x="0" y="0"/>
                </a:lnTo>
                <a:lnTo>
                  <a:pt x="28575" y="0"/>
                </a:lnTo>
                <a:lnTo>
                  <a:pt x="2857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68267" y="3396818"/>
            <a:ext cx="71120" cy="71755"/>
          </a:xfrm>
          <a:custGeom>
            <a:avLst/>
            <a:gdLst/>
            <a:ahLst/>
            <a:cxnLst/>
            <a:rect l="l" t="t" r="r" b="b"/>
            <a:pathLst>
              <a:path w="71120" h="71754">
                <a:moveTo>
                  <a:pt x="35191" y="71437"/>
                </a:moveTo>
                <a:lnTo>
                  <a:pt x="21299" y="68623"/>
                </a:lnTo>
                <a:lnTo>
                  <a:pt x="10004" y="60915"/>
                </a:lnTo>
                <a:lnTo>
                  <a:pt x="2505" y="49416"/>
                </a:lnTo>
                <a:lnTo>
                  <a:pt x="0" y="35229"/>
                </a:lnTo>
                <a:lnTo>
                  <a:pt x="2505" y="21608"/>
                </a:lnTo>
                <a:lnTo>
                  <a:pt x="10004" y="10399"/>
                </a:lnTo>
                <a:lnTo>
                  <a:pt x="21299" y="2798"/>
                </a:lnTo>
                <a:lnTo>
                  <a:pt x="35191" y="0"/>
                </a:lnTo>
                <a:lnTo>
                  <a:pt x="49094" y="2806"/>
                </a:lnTo>
                <a:lnTo>
                  <a:pt x="60450" y="10460"/>
                </a:lnTo>
                <a:lnTo>
                  <a:pt x="68108" y="21811"/>
                </a:lnTo>
                <a:lnTo>
                  <a:pt x="70916" y="35712"/>
                </a:lnTo>
                <a:lnTo>
                  <a:pt x="68108" y="49620"/>
                </a:lnTo>
                <a:lnTo>
                  <a:pt x="60450" y="60975"/>
                </a:lnTo>
                <a:lnTo>
                  <a:pt x="49094" y="68630"/>
                </a:lnTo>
                <a:lnTo>
                  <a:pt x="35191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62984" y="339205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40716" y="80949"/>
                </a:moveTo>
                <a:lnTo>
                  <a:pt x="40233" y="80949"/>
                </a:lnTo>
                <a:lnTo>
                  <a:pt x="36588" y="80772"/>
                </a:lnTo>
                <a:lnTo>
                  <a:pt x="4775" y="59575"/>
                </a:lnTo>
                <a:lnTo>
                  <a:pt x="0" y="40716"/>
                </a:lnTo>
                <a:lnTo>
                  <a:pt x="0" y="40233"/>
                </a:lnTo>
                <a:lnTo>
                  <a:pt x="20980" y="5003"/>
                </a:lnTo>
                <a:lnTo>
                  <a:pt x="40233" y="0"/>
                </a:lnTo>
                <a:lnTo>
                  <a:pt x="40716" y="0"/>
                </a:lnTo>
                <a:lnTo>
                  <a:pt x="66535" y="9512"/>
                </a:lnTo>
                <a:lnTo>
                  <a:pt x="40233" y="9512"/>
                </a:lnTo>
                <a:lnTo>
                  <a:pt x="40474" y="9524"/>
                </a:lnTo>
                <a:lnTo>
                  <a:pt x="38033" y="9651"/>
                </a:lnTo>
                <a:lnTo>
                  <a:pt x="37541" y="9651"/>
                </a:lnTo>
                <a:lnTo>
                  <a:pt x="37058" y="9702"/>
                </a:lnTo>
                <a:lnTo>
                  <a:pt x="37211" y="9702"/>
                </a:lnTo>
                <a:lnTo>
                  <a:pt x="34657" y="10096"/>
                </a:lnTo>
                <a:lnTo>
                  <a:pt x="34467" y="10096"/>
                </a:lnTo>
                <a:lnTo>
                  <a:pt x="34107" y="10174"/>
                </a:lnTo>
                <a:lnTo>
                  <a:pt x="31585" y="10833"/>
                </a:lnTo>
                <a:lnTo>
                  <a:pt x="31218" y="10917"/>
                </a:lnTo>
                <a:lnTo>
                  <a:pt x="28691" y="11861"/>
                </a:lnTo>
                <a:lnTo>
                  <a:pt x="28268" y="12014"/>
                </a:lnTo>
                <a:lnTo>
                  <a:pt x="25964" y="13144"/>
                </a:lnTo>
                <a:lnTo>
                  <a:pt x="25514" y="13360"/>
                </a:lnTo>
                <a:lnTo>
                  <a:pt x="23395" y="14668"/>
                </a:lnTo>
                <a:lnTo>
                  <a:pt x="22993" y="14909"/>
                </a:lnTo>
                <a:lnTo>
                  <a:pt x="21001" y="16433"/>
                </a:lnTo>
                <a:lnTo>
                  <a:pt x="18774" y="18427"/>
                </a:lnTo>
                <a:lnTo>
                  <a:pt x="16747" y="20612"/>
                </a:lnTo>
                <a:lnTo>
                  <a:pt x="16433" y="20954"/>
                </a:lnTo>
                <a:lnTo>
                  <a:pt x="14954" y="22974"/>
                </a:lnTo>
                <a:lnTo>
                  <a:pt x="13389" y="25514"/>
                </a:lnTo>
                <a:lnTo>
                  <a:pt x="12068" y="28206"/>
                </a:lnTo>
                <a:lnTo>
                  <a:pt x="11000" y="31038"/>
                </a:lnTo>
                <a:lnTo>
                  <a:pt x="10216" y="33997"/>
                </a:lnTo>
                <a:lnTo>
                  <a:pt x="9798" y="36588"/>
                </a:lnTo>
                <a:lnTo>
                  <a:pt x="9702" y="37071"/>
                </a:lnTo>
                <a:lnTo>
                  <a:pt x="9537" y="40233"/>
                </a:lnTo>
                <a:lnTo>
                  <a:pt x="9652" y="43408"/>
                </a:lnTo>
                <a:lnTo>
                  <a:pt x="10127" y="46494"/>
                </a:lnTo>
                <a:lnTo>
                  <a:pt x="10858" y="49466"/>
                </a:lnTo>
                <a:lnTo>
                  <a:pt x="11871" y="52285"/>
                </a:lnTo>
                <a:lnTo>
                  <a:pt x="11974" y="52584"/>
                </a:lnTo>
                <a:lnTo>
                  <a:pt x="12068" y="52743"/>
                </a:lnTo>
                <a:lnTo>
                  <a:pt x="13165" y="55029"/>
                </a:lnTo>
                <a:lnTo>
                  <a:pt x="13360" y="55435"/>
                </a:lnTo>
                <a:lnTo>
                  <a:pt x="14692" y="57594"/>
                </a:lnTo>
                <a:lnTo>
                  <a:pt x="14922" y="57975"/>
                </a:lnTo>
                <a:lnTo>
                  <a:pt x="16450" y="59982"/>
                </a:lnTo>
                <a:lnTo>
                  <a:pt x="16725" y="60350"/>
                </a:lnTo>
                <a:lnTo>
                  <a:pt x="18444" y="62204"/>
                </a:lnTo>
                <a:lnTo>
                  <a:pt x="18745" y="62534"/>
                </a:lnTo>
                <a:lnTo>
                  <a:pt x="20635" y="64223"/>
                </a:lnTo>
                <a:lnTo>
                  <a:pt x="20955" y="64515"/>
                </a:lnTo>
                <a:lnTo>
                  <a:pt x="23016" y="66027"/>
                </a:lnTo>
                <a:lnTo>
                  <a:pt x="23355" y="66281"/>
                </a:lnTo>
                <a:lnTo>
                  <a:pt x="25544" y="67589"/>
                </a:lnTo>
                <a:lnTo>
                  <a:pt x="25920" y="67817"/>
                </a:lnTo>
                <a:lnTo>
                  <a:pt x="28270" y="68922"/>
                </a:lnTo>
                <a:lnTo>
                  <a:pt x="28638" y="69100"/>
                </a:lnTo>
                <a:lnTo>
                  <a:pt x="31111" y="69976"/>
                </a:lnTo>
                <a:lnTo>
                  <a:pt x="31496" y="70116"/>
                </a:lnTo>
                <a:lnTo>
                  <a:pt x="34119" y="70764"/>
                </a:lnTo>
                <a:lnTo>
                  <a:pt x="34467" y="70853"/>
                </a:lnTo>
                <a:lnTo>
                  <a:pt x="37288" y="71259"/>
                </a:lnTo>
                <a:lnTo>
                  <a:pt x="37058" y="71259"/>
                </a:lnTo>
                <a:lnTo>
                  <a:pt x="37541" y="71297"/>
                </a:lnTo>
                <a:lnTo>
                  <a:pt x="37842" y="71297"/>
                </a:lnTo>
                <a:lnTo>
                  <a:pt x="40474" y="71425"/>
                </a:lnTo>
                <a:lnTo>
                  <a:pt x="40233" y="71437"/>
                </a:lnTo>
                <a:lnTo>
                  <a:pt x="66535" y="71437"/>
                </a:lnTo>
                <a:lnTo>
                  <a:pt x="66052" y="71856"/>
                </a:lnTo>
                <a:lnTo>
                  <a:pt x="44373" y="80772"/>
                </a:lnTo>
                <a:lnTo>
                  <a:pt x="40716" y="80949"/>
                </a:lnTo>
                <a:close/>
              </a:path>
              <a:path w="81279" h="81279">
                <a:moveTo>
                  <a:pt x="40474" y="9524"/>
                </a:moveTo>
                <a:lnTo>
                  <a:pt x="40233" y="9512"/>
                </a:lnTo>
                <a:lnTo>
                  <a:pt x="40716" y="9512"/>
                </a:lnTo>
                <a:lnTo>
                  <a:pt x="40474" y="9524"/>
                </a:lnTo>
                <a:close/>
              </a:path>
              <a:path w="81279" h="81279">
                <a:moveTo>
                  <a:pt x="43660" y="9690"/>
                </a:moveTo>
                <a:lnTo>
                  <a:pt x="40474" y="9524"/>
                </a:lnTo>
                <a:lnTo>
                  <a:pt x="66548" y="9524"/>
                </a:lnTo>
                <a:lnTo>
                  <a:pt x="66688" y="9651"/>
                </a:lnTo>
                <a:lnTo>
                  <a:pt x="43408" y="9651"/>
                </a:lnTo>
                <a:lnTo>
                  <a:pt x="43660" y="9690"/>
                </a:lnTo>
                <a:close/>
              </a:path>
              <a:path w="81279" h="81279">
                <a:moveTo>
                  <a:pt x="37289" y="9690"/>
                </a:moveTo>
                <a:lnTo>
                  <a:pt x="37541" y="9651"/>
                </a:lnTo>
                <a:lnTo>
                  <a:pt x="38033" y="9651"/>
                </a:lnTo>
                <a:lnTo>
                  <a:pt x="37289" y="9690"/>
                </a:lnTo>
                <a:close/>
              </a:path>
              <a:path w="81279" h="81279">
                <a:moveTo>
                  <a:pt x="66744" y="9702"/>
                </a:moveTo>
                <a:lnTo>
                  <a:pt x="43776" y="9690"/>
                </a:lnTo>
                <a:lnTo>
                  <a:pt x="43408" y="9651"/>
                </a:lnTo>
                <a:lnTo>
                  <a:pt x="66688" y="9651"/>
                </a:lnTo>
                <a:close/>
              </a:path>
              <a:path w="81279" h="81279">
                <a:moveTo>
                  <a:pt x="37211" y="9702"/>
                </a:moveTo>
                <a:lnTo>
                  <a:pt x="37058" y="9702"/>
                </a:lnTo>
                <a:lnTo>
                  <a:pt x="37289" y="9690"/>
                </a:lnTo>
                <a:close/>
              </a:path>
              <a:path w="81279" h="81279">
                <a:moveTo>
                  <a:pt x="46798" y="10174"/>
                </a:moveTo>
                <a:lnTo>
                  <a:pt x="43660" y="9690"/>
                </a:lnTo>
                <a:lnTo>
                  <a:pt x="43891" y="9702"/>
                </a:lnTo>
                <a:lnTo>
                  <a:pt x="66744" y="9702"/>
                </a:lnTo>
                <a:lnTo>
                  <a:pt x="67177" y="10096"/>
                </a:lnTo>
                <a:lnTo>
                  <a:pt x="46494" y="10096"/>
                </a:lnTo>
                <a:lnTo>
                  <a:pt x="46798" y="10174"/>
                </a:lnTo>
                <a:close/>
              </a:path>
              <a:path w="81279" h="81279">
                <a:moveTo>
                  <a:pt x="34180" y="10170"/>
                </a:moveTo>
                <a:lnTo>
                  <a:pt x="34467" y="10096"/>
                </a:lnTo>
                <a:lnTo>
                  <a:pt x="34657" y="10096"/>
                </a:lnTo>
                <a:lnTo>
                  <a:pt x="34180" y="10170"/>
                </a:lnTo>
                <a:close/>
              </a:path>
              <a:path w="81279" h="81279">
                <a:moveTo>
                  <a:pt x="67288" y="10198"/>
                </a:moveTo>
                <a:lnTo>
                  <a:pt x="46951" y="10198"/>
                </a:lnTo>
                <a:lnTo>
                  <a:pt x="46494" y="10096"/>
                </a:lnTo>
                <a:lnTo>
                  <a:pt x="67177" y="10096"/>
                </a:lnTo>
                <a:close/>
              </a:path>
              <a:path w="81279" h="81279">
                <a:moveTo>
                  <a:pt x="34070" y="10198"/>
                </a:moveTo>
                <a:close/>
              </a:path>
              <a:path w="81279" h="81279">
                <a:moveTo>
                  <a:pt x="68140" y="10972"/>
                </a:moveTo>
                <a:lnTo>
                  <a:pt x="49911" y="10972"/>
                </a:lnTo>
                <a:lnTo>
                  <a:pt x="49466" y="10833"/>
                </a:lnTo>
                <a:lnTo>
                  <a:pt x="46798" y="10174"/>
                </a:lnTo>
                <a:lnTo>
                  <a:pt x="46951" y="10198"/>
                </a:lnTo>
                <a:lnTo>
                  <a:pt x="67288" y="10198"/>
                </a:lnTo>
                <a:lnTo>
                  <a:pt x="68140" y="10972"/>
                </a:lnTo>
                <a:close/>
              </a:path>
              <a:path w="81279" h="81279">
                <a:moveTo>
                  <a:pt x="31290" y="10908"/>
                </a:moveTo>
                <a:lnTo>
                  <a:pt x="31496" y="10833"/>
                </a:lnTo>
                <a:lnTo>
                  <a:pt x="31290" y="10908"/>
                </a:lnTo>
                <a:close/>
              </a:path>
              <a:path w="81279" h="81279">
                <a:moveTo>
                  <a:pt x="49696" y="10917"/>
                </a:moveTo>
                <a:lnTo>
                  <a:pt x="49366" y="10833"/>
                </a:lnTo>
                <a:lnTo>
                  <a:pt x="49696" y="10917"/>
                </a:lnTo>
                <a:close/>
              </a:path>
              <a:path w="81279" h="81279">
                <a:moveTo>
                  <a:pt x="31115" y="10972"/>
                </a:moveTo>
                <a:lnTo>
                  <a:pt x="31290" y="10908"/>
                </a:lnTo>
                <a:lnTo>
                  <a:pt x="31115" y="10972"/>
                </a:lnTo>
                <a:close/>
              </a:path>
              <a:path w="81279" h="81279">
                <a:moveTo>
                  <a:pt x="69276" y="12039"/>
                </a:moveTo>
                <a:lnTo>
                  <a:pt x="52743" y="12039"/>
                </a:lnTo>
                <a:lnTo>
                  <a:pt x="52311" y="11861"/>
                </a:lnTo>
                <a:lnTo>
                  <a:pt x="49696" y="10917"/>
                </a:lnTo>
                <a:lnTo>
                  <a:pt x="49911" y="10972"/>
                </a:lnTo>
                <a:lnTo>
                  <a:pt x="68140" y="10972"/>
                </a:lnTo>
                <a:lnTo>
                  <a:pt x="69276" y="12039"/>
                </a:lnTo>
                <a:close/>
              </a:path>
              <a:path w="81279" h="81279">
                <a:moveTo>
                  <a:pt x="28466" y="11944"/>
                </a:moveTo>
                <a:lnTo>
                  <a:pt x="28638" y="11861"/>
                </a:lnTo>
                <a:lnTo>
                  <a:pt x="28466" y="11944"/>
                </a:lnTo>
                <a:close/>
              </a:path>
              <a:path w="81279" h="81279">
                <a:moveTo>
                  <a:pt x="52480" y="11942"/>
                </a:moveTo>
                <a:lnTo>
                  <a:pt x="52260" y="11861"/>
                </a:lnTo>
                <a:lnTo>
                  <a:pt x="52480" y="11942"/>
                </a:lnTo>
                <a:close/>
              </a:path>
              <a:path w="81279" h="81279">
                <a:moveTo>
                  <a:pt x="70478" y="13360"/>
                </a:moveTo>
                <a:lnTo>
                  <a:pt x="55435" y="13360"/>
                </a:lnTo>
                <a:lnTo>
                  <a:pt x="55029" y="13144"/>
                </a:lnTo>
                <a:lnTo>
                  <a:pt x="52480" y="11942"/>
                </a:lnTo>
                <a:lnTo>
                  <a:pt x="52743" y="12039"/>
                </a:lnTo>
                <a:lnTo>
                  <a:pt x="69276" y="12039"/>
                </a:lnTo>
                <a:lnTo>
                  <a:pt x="70478" y="13360"/>
                </a:lnTo>
                <a:close/>
              </a:path>
              <a:path w="81279" h="81279">
                <a:moveTo>
                  <a:pt x="28267" y="12039"/>
                </a:moveTo>
                <a:lnTo>
                  <a:pt x="28466" y="11944"/>
                </a:lnTo>
                <a:lnTo>
                  <a:pt x="28267" y="12039"/>
                </a:lnTo>
                <a:close/>
              </a:path>
              <a:path w="81279" h="81279">
                <a:moveTo>
                  <a:pt x="25751" y="13246"/>
                </a:moveTo>
                <a:lnTo>
                  <a:pt x="25920" y="13144"/>
                </a:lnTo>
                <a:lnTo>
                  <a:pt x="25751" y="13246"/>
                </a:lnTo>
                <a:close/>
              </a:path>
              <a:path w="81279" h="81279">
                <a:moveTo>
                  <a:pt x="55198" y="13246"/>
                </a:moveTo>
                <a:lnTo>
                  <a:pt x="54985" y="13144"/>
                </a:lnTo>
                <a:lnTo>
                  <a:pt x="55198" y="13246"/>
                </a:lnTo>
                <a:close/>
              </a:path>
              <a:path w="81279" h="81279">
                <a:moveTo>
                  <a:pt x="25562" y="13360"/>
                </a:moveTo>
                <a:lnTo>
                  <a:pt x="25751" y="13246"/>
                </a:lnTo>
                <a:lnTo>
                  <a:pt x="25562" y="13360"/>
                </a:lnTo>
                <a:close/>
              </a:path>
              <a:path w="81279" h="81279">
                <a:moveTo>
                  <a:pt x="71866" y="14922"/>
                </a:moveTo>
                <a:lnTo>
                  <a:pt x="57956" y="14909"/>
                </a:lnTo>
                <a:lnTo>
                  <a:pt x="57594" y="14668"/>
                </a:lnTo>
                <a:lnTo>
                  <a:pt x="55198" y="13246"/>
                </a:lnTo>
                <a:lnTo>
                  <a:pt x="55435" y="13360"/>
                </a:lnTo>
                <a:lnTo>
                  <a:pt x="70478" y="13360"/>
                </a:lnTo>
                <a:lnTo>
                  <a:pt x="71866" y="14922"/>
                </a:lnTo>
                <a:close/>
              </a:path>
              <a:path w="81279" h="81279">
                <a:moveTo>
                  <a:pt x="23190" y="14791"/>
                </a:moveTo>
                <a:lnTo>
                  <a:pt x="23355" y="14668"/>
                </a:lnTo>
                <a:lnTo>
                  <a:pt x="23190" y="14791"/>
                </a:lnTo>
                <a:close/>
              </a:path>
              <a:path w="81279" h="81279">
                <a:moveTo>
                  <a:pt x="57762" y="14794"/>
                </a:moveTo>
                <a:lnTo>
                  <a:pt x="57554" y="14668"/>
                </a:lnTo>
                <a:lnTo>
                  <a:pt x="57762" y="14794"/>
                </a:lnTo>
                <a:close/>
              </a:path>
              <a:path w="81279" h="81279">
                <a:moveTo>
                  <a:pt x="23016" y="14922"/>
                </a:moveTo>
                <a:lnTo>
                  <a:pt x="23190" y="14791"/>
                </a:lnTo>
                <a:lnTo>
                  <a:pt x="23016" y="14922"/>
                </a:lnTo>
                <a:close/>
              </a:path>
              <a:path w="81279" h="81279">
                <a:moveTo>
                  <a:pt x="73218" y="16725"/>
                </a:moveTo>
                <a:lnTo>
                  <a:pt x="60350" y="16725"/>
                </a:lnTo>
                <a:lnTo>
                  <a:pt x="59994" y="16433"/>
                </a:lnTo>
                <a:lnTo>
                  <a:pt x="57762" y="14794"/>
                </a:lnTo>
                <a:lnTo>
                  <a:pt x="57975" y="14922"/>
                </a:lnTo>
                <a:lnTo>
                  <a:pt x="71866" y="14922"/>
                </a:lnTo>
                <a:lnTo>
                  <a:pt x="73218" y="16725"/>
                </a:lnTo>
                <a:close/>
              </a:path>
              <a:path w="81279" h="81279">
                <a:moveTo>
                  <a:pt x="20742" y="16627"/>
                </a:moveTo>
                <a:lnTo>
                  <a:pt x="20955" y="16433"/>
                </a:lnTo>
                <a:lnTo>
                  <a:pt x="20742" y="16627"/>
                </a:lnTo>
                <a:close/>
              </a:path>
              <a:path w="81279" h="81279">
                <a:moveTo>
                  <a:pt x="60157" y="16582"/>
                </a:moveTo>
                <a:lnTo>
                  <a:pt x="59959" y="16433"/>
                </a:lnTo>
                <a:lnTo>
                  <a:pt x="60157" y="16582"/>
                </a:lnTo>
                <a:close/>
              </a:path>
              <a:path w="81279" h="81279">
                <a:moveTo>
                  <a:pt x="74600" y="18745"/>
                </a:moveTo>
                <a:lnTo>
                  <a:pt x="62534" y="18745"/>
                </a:lnTo>
                <a:lnTo>
                  <a:pt x="60157" y="16582"/>
                </a:lnTo>
                <a:lnTo>
                  <a:pt x="60350" y="16725"/>
                </a:lnTo>
                <a:lnTo>
                  <a:pt x="73218" y="16725"/>
                </a:lnTo>
                <a:lnTo>
                  <a:pt x="73914" y="17652"/>
                </a:lnTo>
                <a:lnTo>
                  <a:pt x="74600" y="18745"/>
                </a:lnTo>
                <a:close/>
              </a:path>
              <a:path w="81279" h="81279">
                <a:moveTo>
                  <a:pt x="20635" y="16725"/>
                </a:moveTo>
                <a:close/>
              </a:path>
              <a:path w="81279" h="81279">
                <a:moveTo>
                  <a:pt x="18593" y="18593"/>
                </a:moveTo>
                <a:lnTo>
                  <a:pt x="18745" y="18427"/>
                </a:lnTo>
                <a:lnTo>
                  <a:pt x="18593" y="18593"/>
                </a:lnTo>
                <a:close/>
              </a:path>
              <a:path w="81279" h="81279">
                <a:moveTo>
                  <a:pt x="75943" y="20954"/>
                </a:moveTo>
                <a:lnTo>
                  <a:pt x="64516" y="20954"/>
                </a:lnTo>
                <a:lnTo>
                  <a:pt x="64223" y="20612"/>
                </a:lnTo>
                <a:lnTo>
                  <a:pt x="62297" y="18529"/>
                </a:lnTo>
                <a:lnTo>
                  <a:pt x="62534" y="18745"/>
                </a:lnTo>
                <a:lnTo>
                  <a:pt x="74600" y="18745"/>
                </a:lnTo>
                <a:lnTo>
                  <a:pt x="75943" y="20954"/>
                </a:lnTo>
                <a:close/>
              </a:path>
              <a:path w="81279" h="81279">
                <a:moveTo>
                  <a:pt x="18454" y="18745"/>
                </a:moveTo>
                <a:lnTo>
                  <a:pt x="18593" y="18593"/>
                </a:lnTo>
                <a:lnTo>
                  <a:pt x="18454" y="18745"/>
                </a:lnTo>
                <a:close/>
              </a:path>
              <a:path w="81279" h="81279">
                <a:moveTo>
                  <a:pt x="16627" y="20742"/>
                </a:moveTo>
                <a:lnTo>
                  <a:pt x="16725" y="20612"/>
                </a:lnTo>
                <a:lnTo>
                  <a:pt x="16627" y="20742"/>
                </a:lnTo>
                <a:close/>
              </a:path>
              <a:path w="81279" h="81279">
                <a:moveTo>
                  <a:pt x="64321" y="20742"/>
                </a:moveTo>
                <a:lnTo>
                  <a:pt x="64202" y="20612"/>
                </a:lnTo>
                <a:lnTo>
                  <a:pt x="64321" y="20742"/>
                </a:lnTo>
                <a:close/>
              </a:path>
              <a:path w="81279" h="81279">
                <a:moveTo>
                  <a:pt x="16468" y="20954"/>
                </a:moveTo>
                <a:lnTo>
                  <a:pt x="16627" y="20742"/>
                </a:lnTo>
                <a:lnTo>
                  <a:pt x="16468" y="20954"/>
                </a:lnTo>
                <a:close/>
              </a:path>
              <a:path w="81279" h="81279">
                <a:moveTo>
                  <a:pt x="77118" y="23355"/>
                </a:moveTo>
                <a:lnTo>
                  <a:pt x="66281" y="23355"/>
                </a:lnTo>
                <a:lnTo>
                  <a:pt x="66027" y="22974"/>
                </a:lnTo>
                <a:lnTo>
                  <a:pt x="64321" y="20742"/>
                </a:lnTo>
                <a:lnTo>
                  <a:pt x="64516" y="20954"/>
                </a:lnTo>
                <a:lnTo>
                  <a:pt x="75943" y="20954"/>
                </a:lnTo>
                <a:lnTo>
                  <a:pt x="76174" y="21386"/>
                </a:lnTo>
                <a:lnTo>
                  <a:pt x="77118" y="23355"/>
                </a:lnTo>
                <a:close/>
              </a:path>
              <a:path w="81279" h="81279">
                <a:moveTo>
                  <a:pt x="14791" y="23190"/>
                </a:moveTo>
                <a:lnTo>
                  <a:pt x="14922" y="22974"/>
                </a:lnTo>
                <a:lnTo>
                  <a:pt x="14791" y="23190"/>
                </a:lnTo>
                <a:close/>
              </a:path>
              <a:path w="81279" h="81279">
                <a:moveTo>
                  <a:pt x="66162" y="23197"/>
                </a:moveTo>
                <a:lnTo>
                  <a:pt x="65995" y="22974"/>
                </a:lnTo>
                <a:lnTo>
                  <a:pt x="66162" y="23197"/>
                </a:lnTo>
                <a:close/>
              </a:path>
              <a:path w="81279" h="81279">
                <a:moveTo>
                  <a:pt x="14692" y="23355"/>
                </a:moveTo>
                <a:lnTo>
                  <a:pt x="14791" y="23190"/>
                </a:lnTo>
                <a:lnTo>
                  <a:pt x="14692" y="23355"/>
                </a:lnTo>
                <a:close/>
              </a:path>
              <a:path w="81279" h="81279">
                <a:moveTo>
                  <a:pt x="78219" y="25920"/>
                </a:moveTo>
                <a:lnTo>
                  <a:pt x="67818" y="25920"/>
                </a:lnTo>
                <a:lnTo>
                  <a:pt x="67589" y="25514"/>
                </a:lnTo>
                <a:lnTo>
                  <a:pt x="66162" y="23197"/>
                </a:lnTo>
                <a:lnTo>
                  <a:pt x="66281" y="23355"/>
                </a:lnTo>
                <a:lnTo>
                  <a:pt x="77118" y="23355"/>
                </a:lnTo>
                <a:lnTo>
                  <a:pt x="77863" y="24942"/>
                </a:lnTo>
                <a:lnTo>
                  <a:pt x="78219" y="25920"/>
                </a:lnTo>
                <a:close/>
              </a:path>
              <a:path w="81279" h="81279">
                <a:moveTo>
                  <a:pt x="13246" y="25751"/>
                </a:moveTo>
                <a:lnTo>
                  <a:pt x="13360" y="25514"/>
                </a:lnTo>
                <a:lnTo>
                  <a:pt x="13246" y="25751"/>
                </a:lnTo>
                <a:close/>
              </a:path>
              <a:path w="81279" h="81279">
                <a:moveTo>
                  <a:pt x="67661" y="25662"/>
                </a:moveTo>
                <a:lnTo>
                  <a:pt x="67571" y="25514"/>
                </a:lnTo>
                <a:lnTo>
                  <a:pt x="67661" y="25662"/>
                </a:lnTo>
                <a:close/>
              </a:path>
              <a:path w="81279" h="81279">
                <a:moveTo>
                  <a:pt x="79189" y="28638"/>
                </a:moveTo>
                <a:lnTo>
                  <a:pt x="69100" y="28638"/>
                </a:lnTo>
                <a:lnTo>
                  <a:pt x="68910" y="28206"/>
                </a:lnTo>
                <a:lnTo>
                  <a:pt x="67661" y="25662"/>
                </a:lnTo>
                <a:lnTo>
                  <a:pt x="67818" y="25920"/>
                </a:lnTo>
                <a:lnTo>
                  <a:pt x="78219" y="25920"/>
                </a:lnTo>
                <a:lnTo>
                  <a:pt x="79189" y="28638"/>
                </a:lnTo>
                <a:close/>
              </a:path>
              <a:path w="81279" h="81279">
                <a:moveTo>
                  <a:pt x="13165" y="25920"/>
                </a:moveTo>
                <a:lnTo>
                  <a:pt x="13246" y="25751"/>
                </a:lnTo>
                <a:lnTo>
                  <a:pt x="13165" y="25920"/>
                </a:lnTo>
                <a:close/>
              </a:path>
              <a:path w="81279" h="81279">
                <a:moveTo>
                  <a:pt x="11944" y="28466"/>
                </a:moveTo>
                <a:lnTo>
                  <a:pt x="12039" y="28206"/>
                </a:lnTo>
                <a:lnTo>
                  <a:pt x="11944" y="28466"/>
                </a:lnTo>
                <a:close/>
              </a:path>
              <a:path w="81279" h="81279">
                <a:moveTo>
                  <a:pt x="68967" y="28363"/>
                </a:moveTo>
                <a:lnTo>
                  <a:pt x="68891" y="28206"/>
                </a:lnTo>
                <a:lnTo>
                  <a:pt x="68967" y="28363"/>
                </a:lnTo>
                <a:close/>
              </a:path>
              <a:path w="81279" h="81279">
                <a:moveTo>
                  <a:pt x="79931" y="31496"/>
                </a:moveTo>
                <a:lnTo>
                  <a:pt x="70116" y="31496"/>
                </a:lnTo>
                <a:lnTo>
                  <a:pt x="69977" y="31038"/>
                </a:lnTo>
                <a:lnTo>
                  <a:pt x="68967" y="28363"/>
                </a:lnTo>
                <a:lnTo>
                  <a:pt x="69100" y="28638"/>
                </a:lnTo>
                <a:lnTo>
                  <a:pt x="79189" y="28638"/>
                </a:lnTo>
                <a:lnTo>
                  <a:pt x="79931" y="31496"/>
                </a:lnTo>
                <a:close/>
              </a:path>
              <a:path w="81279" h="81279">
                <a:moveTo>
                  <a:pt x="11881" y="28638"/>
                </a:moveTo>
                <a:lnTo>
                  <a:pt x="11944" y="28466"/>
                </a:lnTo>
                <a:lnTo>
                  <a:pt x="11881" y="28638"/>
                </a:lnTo>
                <a:close/>
              </a:path>
              <a:path w="81279" h="81279">
                <a:moveTo>
                  <a:pt x="10908" y="31290"/>
                </a:moveTo>
                <a:lnTo>
                  <a:pt x="10972" y="31038"/>
                </a:lnTo>
                <a:lnTo>
                  <a:pt x="10908" y="31290"/>
                </a:lnTo>
                <a:close/>
              </a:path>
              <a:path w="81279" h="81279">
                <a:moveTo>
                  <a:pt x="70041" y="31290"/>
                </a:moveTo>
                <a:lnTo>
                  <a:pt x="69949" y="31038"/>
                </a:lnTo>
                <a:lnTo>
                  <a:pt x="70041" y="31290"/>
                </a:lnTo>
                <a:close/>
              </a:path>
              <a:path w="81279" h="81279">
                <a:moveTo>
                  <a:pt x="10855" y="31496"/>
                </a:moveTo>
                <a:lnTo>
                  <a:pt x="10908" y="31290"/>
                </a:lnTo>
                <a:lnTo>
                  <a:pt x="10855" y="31496"/>
                </a:lnTo>
                <a:close/>
              </a:path>
              <a:path w="81279" h="81279">
                <a:moveTo>
                  <a:pt x="80468" y="34467"/>
                </a:moveTo>
                <a:lnTo>
                  <a:pt x="70853" y="34467"/>
                </a:lnTo>
                <a:lnTo>
                  <a:pt x="70764" y="33997"/>
                </a:lnTo>
                <a:lnTo>
                  <a:pt x="70041" y="31290"/>
                </a:lnTo>
                <a:lnTo>
                  <a:pt x="70116" y="31496"/>
                </a:lnTo>
                <a:lnTo>
                  <a:pt x="79931" y="31496"/>
                </a:lnTo>
                <a:lnTo>
                  <a:pt x="80086" y="32092"/>
                </a:lnTo>
                <a:lnTo>
                  <a:pt x="80468" y="34467"/>
                </a:lnTo>
                <a:close/>
              </a:path>
              <a:path w="81279" h="81279">
                <a:moveTo>
                  <a:pt x="10170" y="34180"/>
                </a:moveTo>
                <a:lnTo>
                  <a:pt x="10198" y="33997"/>
                </a:lnTo>
                <a:lnTo>
                  <a:pt x="10170" y="34180"/>
                </a:lnTo>
                <a:close/>
              </a:path>
              <a:path w="81279" h="81279">
                <a:moveTo>
                  <a:pt x="70809" y="34294"/>
                </a:moveTo>
                <a:lnTo>
                  <a:pt x="70733" y="33997"/>
                </a:lnTo>
                <a:lnTo>
                  <a:pt x="70809" y="34294"/>
                </a:lnTo>
                <a:close/>
              </a:path>
              <a:path w="81279" h="81279">
                <a:moveTo>
                  <a:pt x="10125" y="34467"/>
                </a:moveTo>
                <a:lnTo>
                  <a:pt x="10170" y="34180"/>
                </a:lnTo>
                <a:lnTo>
                  <a:pt x="10125" y="34467"/>
                </a:lnTo>
                <a:close/>
              </a:path>
              <a:path w="81279" h="81279">
                <a:moveTo>
                  <a:pt x="80818" y="37541"/>
                </a:moveTo>
                <a:lnTo>
                  <a:pt x="71297" y="37541"/>
                </a:lnTo>
                <a:lnTo>
                  <a:pt x="71259" y="37071"/>
                </a:lnTo>
                <a:lnTo>
                  <a:pt x="71154" y="36588"/>
                </a:lnTo>
                <a:lnTo>
                  <a:pt x="70809" y="34294"/>
                </a:lnTo>
                <a:lnTo>
                  <a:pt x="70853" y="34467"/>
                </a:lnTo>
                <a:lnTo>
                  <a:pt x="80468" y="34467"/>
                </a:lnTo>
                <a:lnTo>
                  <a:pt x="80721" y="36106"/>
                </a:lnTo>
                <a:lnTo>
                  <a:pt x="80818" y="37541"/>
                </a:lnTo>
                <a:close/>
              </a:path>
              <a:path w="81279" h="81279">
                <a:moveTo>
                  <a:pt x="9691" y="37283"/>
                </a:moveTo>
                <a:lnTo>
                  <a:pt x="9702" y="37071"/>
                </a:lnTo>
                <a:lnTo>
                  <a:pt x="9691" y="37283"/>
                </a:lnTo>
                <a:close/>
              </a:path>
              <a:path w="81279" h="81279">
                <a:moveTo>
                  <a:pt x="71275" y="37392"/>
                </a:moveTo>
                <a:lnTo>
                  <a:pt x="71227" y="37071"/>
                </a:lnTo>
                <a:lnTo>
                  <a:pt x="71275" y="37392"/>
                </a:lnTo>
                <a:close/>
              </a:path>
              <a:path w="81279" h="81279">
                <a:moveTo>
                  <a:pt x="9678" y="37541"/>
                </a:moveTo>
                <a:lnTo>
                  <a:pt x="9691" y="37283"/>
                </a:lnTo>
                <a:lnTo>
                  <a:pt x="9678" y="37541"/>
                </a:lnTo>
                <a:close/>
              </a:path>
              <a:path w="81279" h="81279">
                <a:moveTo>
                  <a:pt x="80949" y="40716"/>
                </a:moveTo>
                <a:lnTo>
                  <a:pt x="71437" y="40716"/>
                </a:lnTo>
                <a:lnTo>
                  <a:pt x="71437" y="40233"/>
                </a:lnTo>
                <a:lnTo>
                  <a:pt x="71275" y="37392"/>
                </a:lnTo>
                <a:lnTo>
                  <a:pt x="71297" y="37541"/>
                </a:lnTo>
                <a:lnTo>
                  <a:pt x="80818" y="37541"/>
                </a:lnTo>
                <a:lnTo>
                  <a:pt x="80949" y="40233"/>
                </a:lnTo>
                <a:lnTo>
                  <a:pt x="80949" y="40716"/>
                </a:lnTo>
                <a:close/>
              </a:path>
              <a:path w="81279" h="81279">
                <a:moveTo>
                  <a:pt x="9524" y="40475"/>
                </a:moveTo>
                <a:lnTo>
                  <a:pt x="9512" y="40233"/>
                </a:lnTo>
                <a:lnTo>
                  <a:pt x="9524" y="40475"/>
                </a:lnTo>
                <a:close/>
              </a:path>
              <a:path w="81279" h="81279">
                <a:moveTo>
                  <a:pt x="71425" y="40475"/>
                </a:moveTo>
                <a:lnTo>
                  <a:pt x="71413" y="40233"/>
                </a:lnTo>
                <a:lnTo>
                  <a:pt x="71425" y="40475"/>
                </a:lnTo>
                <a:close/>
              </a:path>
              <a:path w="81279" h="81279">
                <a:moveTo>
                  <a:pt x="9537" y="40716"/>
                </a:moveTo>
                <a:lnTo>
                  <a:pt x="9524" y="40475"/>
                </a:lnTo>
                <a:lnTo>
                  <a:pt x="9537" y="40716"/>
                </a:lnTo>
                <a:close/>
              </a:path>
              <a:path w="81279" h="81279">
                <a:moveTo>
                  <a:pt x="80795" y="43891"/>
                </a:moveTo>
                <a:lnTo>
                  <a:pt x="71259" y="43891"/>
                </a:lnTo>
                <a:lnTo>
                  <a:pt x="71297" y="43408"/>
                </a:lnTo>
                <a:lnTo>
                  <a:pt x="71425" y="40475"/>
                </a:lnTo>
                <a:lnTo>
                  <a:pt x="71437" y="40716"/>
                </a:lnTo>
                <a:lnTo>
                  <a:pt x="80949" y="40716"/>
                </a:lnTo>
                <a:lnTo>
                  <a:pt x="80795" y="43891"/>
                </a:lnTo>
                <a:close/>
              </a:path>
              <a:path w="81279" h="81279">
                <a:moveTo>
                  <a:pt x="9690" y="43660"/>
                </a:moveTo>
                <a:lnTo>
                  <a:pt x="9652" y="43408"/>
                </a:lnTo>
                <a:lnTo>
                  <a:pt x="9690" y="43660"/>
                </a:lnTo>
                <a:close/>
              </a:path>
              <a:path w="81279" h="81279">
                <a:moveTo>
                  <a:pt x="71276" y="43552"/>
                </a:moveTo>
                <a:lnTo>
                  <a:pt x="71283" y="43408"/>
                </a:lnTo>
                <a:lnTo>
                  <a:pt x="71276" y="43552"/>
                </a:lnTo>
                <a:close/>
              </a:path>
              <a:path w="81279" h="81279">
                <a:moveTo>
                  <a:pt x="80397" y="46951"/>
                </a:moveTo>
                <a:lnTo>
                  <a:pt x="70764" y="46951"/>
                </a:lnTo>
                <a:lnTo>
                  <a:pt x="70853" y="46494"/>
                </a:lnTo>
                <a:lnTo>
                  <a:pt x="71276" y="43552"/>
                </a:lnTo>
                <a:lnTo>
                  <a:pt x="71259" y="43891"/>
                </a:lnTo>
                <a:lnTo>
                  <a:pt x="80795" y="43891"/>
                </a:lnTo>
                <a:lnTo>
                  <a:pt x="80721" y="44843"/>
                </a:lnTo>
                <a:lnTo>
                  <a:pt x="80397" y="46951"/>
                </a:lnTo>
                <a:close/>
              </a:path>
              <a:path w="81279" h="81279">
                <a:moveTo>
                  <a:pt x="9726" y="43891"/>
                </a:moveTo>
                <a:lnTo>
                  <a:pt x="9690" y="43660"/>
                </a:lnTo>
                <a:lnTo>
                  <a:pt x="9726" y="43891"/>
                </a:lnTo>
                <a:close/>
              </a:path>
              <a:path w="81279" h="81279">
                <a:moveTo>
                  <a:pt x="10174" y="46798"/>
                </a:moveTo>
                <a:lnTo>
                  <a:pt x="10096" y="46494"/>
                </a:lnTo>
                <a:lnTo>
                  <a:pt x="10174" y="46798"/>
                </a:lnTo>
                <a:close/>
              </a:path>
              <a:path w="81279" h="81279">
                <a:moveTo>
                  <a:pt x="70804" y="46684"/>
                </a:moveTo>
                <a:lnTo>
                  <a:pt x="70833" y="46494"/>
                </a:lnTo>
                <a:lnTo>
                  <a:pt x="70804" y="46684"/>
                </a:lnTo>
                <a:close/>
              </a:path>
              <a:path w="81279" h="81279">
                <a:moveTo>
                  <a:pt x="79812" y="49911"/>
                </a:moveTo>
                <a:lnTo>
                  <a:pt x="69977" y="49911"/>
                </a:lnTo>
                <a:lnTo>
                  <a:pt x="70116" y="49466"/>
                </a:lnTo>
                <a:lnTo>
                  <a:pt x="70804" y="46684"/>
                </a:lnTo>
                <a:lnTo>
                  <a:pt x="70764" y="46951"/>
                </a:lnTo>
                <a:lnTo>
                  <a:pt x="80397" y="46951"/>
                </a:lnTo>
                <a:lnTo>
                  <a:pt x="80175" y="48399"/>
                </a:lnTo>
                <a:lnTo>
                  <a:pt x="80086" y="48856"/>
                </a:lnTo>
                <a:lnTo>
                  <a:pt x="79812" y="49911"/>
                </a:lnTo>
                <a:close/>
              </a:path>
              <a:path w="81279" h="81279">
                <a:moveTo>
                  <a:pt x="10213" y="46951"/>
                </a:moveTo>
                <a:lnTo>
                  <a:pt x="10174" y="46798"/>
                </a:lnTo>
                <a:lnTo>
                  <a:pt x="10213" y="46951"/>
                </a:lnTo>
                <a:close/>
              </a:path>
              <a:path w="81279" h="81279">
                <a:moveTo>
                  <a:pt x="10917" y="49696"/>
                </a:moveTo>
                <a:lnTo>
                  <a:pt x="10833" y="49466"/>
                </a:lnTo>
                <a:lnTo>
                  <a:pt x="10917" y="49696"/>
                </a:lnTo>
                <a:close/>
              </a:path>
              <a:path w="81279" h="81279">
                <a:moveTo>
                  <a:pt x="70032" y="49696"/>
                </a:moveTo>
                <a:lnTo>
                  <a:pt x="70091" y="49466"/>
                </a:lnTo>
                <a:lnTo>
                  <a:pt x="70032" y="49696"/>
                </a:lnTo>
                <a:close/>
              </a:path>
              <a:path w="81279" h="81279">
                <a:moveTo>
                  <a:pt x="10996" y="49911"/>
                </a:moveTo>
                <a:lnTo>
                  <a:pt x="10917" y="49696"/>
                </a:lnTo>
                <a:lnTo>
                  <a:pt x="10996" y="49911"/>
                </a:lnTo>
                <a:close/>
              </a:path>
              <a:path w="81279" h="81279">
                <a:moveTo>
                  <a:pt x="79052" y="52743"/>
                </a:moveTo>
                <a:lnTo>
                  <a:pt x="68910" y="52743"/>
                </a:lnTo>
                <a:lnTo>
                  <a:pt x="69100" y="52311"/>
                </a:lnTo>
                <a:lnTo>
                  <a:pt x="70032" y="49696"/>
                </a:lnTo>
                <a:lnTo>
                  <a:pt x="69977" y="49911"/>
                </a:lnTo>
                <a:lnTo>
                  <a:pt x="79812" y="49911"/>
                </a:lnTo>
                <a:lnTo>
                  <a:pt x="79197" y="52285"/>
                </a:lnTo>
                <a:lnTo>
                  <a:pt x="79052" y="52743"/>
                </a:lnTo>
                <a:close/>
              </a:path>
              <a:path w="81279" h="81279">
                <a:moveTo>
                  <a:pt x="11942" y="52480"/>
                </a:moveTo>
                <a:lnTo>
                  <a:pt x="11861" y="52311"/>
                </a:lnTo>
                <a:lnTo>
                  <a:pt x="11942" y="52480"/>
                </a:lnTo>
                <a:close/>
              </a:path>
              <a:path w="81279" h="81279">
                <a:moveTo>
                  <a:pt x="68968" y="52584"/>
                </a:moveTo>
                <a:lnTo>
                  <a:pt x="69069" y="52311"/>
                </a:lnTo>
                <a:lnTo>
                  <a:pt x="68968" y="52584"/>
                </a:lnTo>
                <a:close/>
              </a:path>
              <a:path w="81279" h="81279">
                <a:moveTo>
                  <a:pt x="12068" y="52743"/>
                </a:moveTo>
                <a:lnTo>
                  <a:pt x="11942" y="52480"/>
                </a:lnTo>
                <a:lnTo>
                  <a:pt x="12068" y="52743"/>
                </a:lnTo>
                <a:close/>
              </a:path>
              <a:path w="81279" h="81279">
                <a:moveTo>
                  <a:pt x="78075" y="55435"/>
                </a:moveTo>
                <a:lnTo>
                  <a:pt x="67589" y="55435"/>
                </a:lnTo>
                <a:lnTo>
                  <a:pt x="67818" y="55029"/>
                </a:lnTo>
                <a:lnTo>
                  <a:pt x="68968" y="52584"/>
                </a:lnTo>
                <a:lnTo>
                  <a:pt x="68910" y="52743"/>
                </a:lnTo>
                <a:lnTo>
                  <a:pt x="79052" y="52743"/>
                </a:lnTo>
                <a:lnTo>
                  <a:pt x="78075" y="55435"/>
                </a:lnTo>
                <a:close/>
              </a:path>
              <a:path w="81279" h="81279">
                <a:moveTo>
                  <a:pt x="13246" y="55198"/>
                </a:moveTo>
                <a:lnTo>
                  <a:pt x="13144" y="55029"/>
                </a:lnTo>
                <a:lnTo>
                  <a:pt x="13246" y="55198"/>
                </a:lnTo>
                <a:close/>
              </a:path>
              <a:path w="81279" h="81279">
                <a:moveTo>
                  <a:pt x="67661" y="55287"/>
                </a:moveTo>
                <a:lnTo>
                  <a:pt x="67785" y="55029"/>
                </a:lnTo>
                <a:lnTo>
                  <a:pt x="67661" y="55287"/>
                </a:lnTo>
                <a:close/>
              </a:path>
              <a:path w="81279" h="81279">
                <a:moveTo>
                  <a:pt x="13389" y="55435"/>
                </a:moveTo>
                <a:lnTo>
                  <a:pt x="13246" y="55198"/>
                </a:lnTo>
                <a:lnTo>
                  <a:pt x="13389" y="55435"/>
                </a:lnTo>
                <a:close/>
              </a:path>
              <a:path w="81279" h="81279">
                <a:moveTo>
                  <a:pt x="76942" y="57975"/>
                </a:moveTo>
                <a:lnTo>
                  <a:pt x="66027" y="57975"/>
                </a:lnTo>
                <a:lnTo>
                  <a:pt x="66281" y="57594"/>
                </a:lnTo>
                <a:lnTo>
                  <a:pt x="67661" y="55287"/>
                </a:lnTo>
                <a:lnTo>
                  <a:pt x="67589" y="55435"/>
                </a:lnTo>
                <a:lnTo>
                  <a:pt x="78075" y="55435"/>
                </a:lnTo>
                <a:lnTo>
                  <a:pt x="77863" y="56019"/>
                </a:lnTo>
                <a:lnTo>
                  <a:pt x="76942" y="57975"/>
                </a:lnTo>
                <a:close/>
              </a:path>
              <a:path w="81279" h="81279">
                <a:moveTo>
                  <a:pt x="14794" y="57762"/>
                </a:moveTo>
                <a:lnTo>
                  <a:pt x="14668" y="57594"/>
                </a:lnTo>
                <a:lnTo>
                  <a:pt x="14794" y="57762"/>
                </a:lnTo>
                <a:close/>
              </a:path>
              <a:path w="81279" h="81279">
                <a:moveTo>
                  <a:pt x="66160" y="57756"/>
                </a:moveTo>
                <a:lnTo>
                  <a:pt x="66258" y="57594"/>
                </a:lnTo>
                <a:lnTo>
                  <a:pt x="66160" y="57756"/>
                </a:lnTo>
                <a:close/>
              </a:path>
              <a:path w="81279" h="81279">
                <a:moveTo>
                  <a:pt x="75733" y="60350"/>
                </a:moveTo>
                <a:lnTo>
                  <a:pt x="64223" y="60350"/>
                </a:lnTo>
                <a:lnTo>
                  <a:pt x="64516" y="59994"/>
                </a:lnTo>
                <a:lnTo>
                  <a:pt x="66160" y="57756"/>
                </a:lnTo>
                <a:lnTo>
                  <a:pt x="66027" y="57975"/>
                </a:lnTo>
                <a:lnTo>
                  <a:pt x="76942" y="57975"/>
                </a:lnTo>
                <a:lnTo>
                  <a:pt x="76174" y="59575"/>
                </a:lnTo>
                <a:lnTo>
                  <a:pt x="75733" y="60350"/>
                </a:lnTo>
                <a:close/>
              </a:path>
              <a:path w="81279" h="81279">
                <a:moveTo>
                  <a:pt x="14952" y="57975"/>
                </a:moveTo>
                <a:lnTo>
                  <a:pt x="14794" y="57762"/>
                </a:lnTo>
                <a:lnTo>
                  <a:pt x="14952" y="57975"/>
                </a:lnTo>
                <a:close/>
              </a:path>
              <a:path w="81279" h="81279">
                <a:moveTo>
                  <a:pt x="16582" y="60157"/>
                </a:moveTo>
                <a:lnTo>
                  <a:pt x="16433" y="59994"/>
                </a:lnTo>
                <a:lnTo>
                  <a:pt x="16582" y="60157"/>
                </a:lnTo>
                <a:close/>
              </a:path>
              <a:path w="81279" h="81279">
                <a:moveTo>
                  <a:pt x="64367" y="60157"/>
                </a:moveTo>
                <a:lnTo>
                  <a:pt x="64489" y="59994"/>
                </a:lnTo>
                <a:lnTo>
                  <a:pt x="64367" y="60157"/>
                </a:lnTo>
                <a:close/>
              </a:path>
              <a:path w="81279" h="81279">
                <a:moveTo>
                  <a:pt x="16757" y="60350"/>
                </a:moveTo>
                <a:lnTo>
                  <a:pt x="16582" y="60157"/>
                </a:lnTo>
                <a:lnTo>
                  <a:pt x="16757" y="60350"/>
                </a:lnTo>
                <a:close/>
              </a:path>
              <a:path w="81279" h="81279">
                <a:moveTo>
                  <a:pt x="74400" y="62534"/>
                </a:moveTo>
                <a:lnTo>
                  <a:pt x="62204" y="62534"/>
                </a:lnTo>
                <a:lnTo>
                  <a:pt x="62534" y="62204"/>
                </a:lnTo>
                <a:lnTo>
                  <a:pt x="64367" y="60157"/>
                </a:lnTo>
                <a:lnTo>
                  <a:pt x="64223" y="60350"/>
                </a:lnTo>
                <a:lnTo>
                  <a:pt x="75733" y="60350"/>
                </a:lnTo>
                <a:lnTo>
                  <a:pt x="74400" y="62534"/>
                </a:lnTo>
                <a:close/>
              </a:path>
              <a:path w="81279" h="81279">
                <a:moveTo>
                  <a:pt x="62361" y="62361"/>
                </a:moveTo>
                <a:lnTo>
                  <a:pt x="62505" y="62204"/>
                </a:lnTo>
                <a:lnTo>
                  <a:pt x="62361" y="62361"/>
                </a:lnTo>
                <a:close/>
              </a:path>
              <a:path w="81279" h="81279">
                <a:moveTo>
                  <a:pt x="18788" y="62534"/>
                </a:moveTo>
                <a:lnTo>
                  <a:pt x="18529" y="62297"/>
                </a:lnTo>
                <a:lnTo>
                  <a:pt x="18788" y="62534"/>
                </a:lnTo>
                <a:close/>
              </a:path>
              <a:path w="81279" h="81279">
                <a:moveTo>
                  <a:pt x="73003" y="64515"/>
                </a:moveTo>
                <a:lnTo>
                  <a:pt x="59994" y="64515"/>
                </a:lnTo>
                <a:lnTo>
                  <a:pt x="60350" y="64223"/>
                </a:lnTo>
                <a:lnTo>
                  <a:pt x="62361" y="62361"/>
                </a:lnTo>
                <a:lnTo>
                  <a:pt x="62204" y="62534"/>
                </a:lnTo>
                <a:lnTo>
                  <a:pt x="74400" y="62534"/>
                </a:lnTo>
                <a:lnTo>
                  <a:pt x="73914" y="63296"/>
                </a:lnTo>
                <a:lnTo>
                  <a:pt x="73003" y="64515"/>
                </a:lnTo>
                <a:close/>
              </a:path>
              <a:path w="81279" h="81279">
                <a:moveTo>
                  <a:pt x="20742" y="64321"/>
                </a:moveTo>
                <a:lnTo>
                  <a:pt x="20612" y="64223"/>
                </a:lnTo>
                <a:lnTo>
                  <a:pt x="20742" y="64321"/>
                </a:lnTo>
                <a:close/>
              </a:path>
              <a:path w="81279" h="81279">
                <a:moveTo>
                  <a:pt x="60157" y="64367"/>
                </a:moveTo>
                <a:lnTo>
                  <a:pt x="60315" y="64223"/>
                </a:lnTo>
                <a:lnTo>
                  <a:pt x="60157" y="64367"/>
                </a:lnTo>
                <a:close/>
              </a:path>
              <a:path w="81279" h="81279">
                <a:moveTo>
                  <a:pt x="21001" y="64515"/>
                </a:moveTo>
                <a:lnTo>
                  <a:pt x="20742" y="64321"/>
                </a:lnTo>
                <a:lnTo>
                  <a:pt x="21001" y="64515"/>
                </a:lnTo>
                <a:close/>
              </a:path>
              <a:path w="81279" h="81279">
                <a:moveTo>
                  <a:pt x="71661" y="66281"/>
                </a:moveTo>
                <a:lnTo>
                  <a:pt x="57594" y="66281"/>
                </a:lnTo>
                <a:lnTo>
                  <a:pt x="57975" y="66027"/>
                </a:lnTo>
                <a:lnTo>
                  <a:pt x="60157" y="64367"/>
                </a:lnTo>
                <a:lnTo>
                  <a:pt x="59994" y="64515"/>
                </a:lnTo>
                <a:lnTo>
                  <a:pt x="73003" y="64515"/>
                </a:lnTo>
                <a:lnTo>
                  <a:pt x="71661" y="66281"/>
                </a:lnTo>
                <a:close/>
              </a:path>
              <a:path w="81279" h="81279">
                <a:moveTo>
                  <a:pt x="23197" y="66162"/>
                </a:moveTo>
                <a:lnTo>
                  <a:pt x="22974" y="66027"/>
                </a:lnTo>
                <a:lnTo>
                  <a:pt x="23197" y="66162"/>
                </a:lnTo>
                <a:close/>
              </a:path>
              <a:path w="81279" h="81279">
                <a:moveTo>
                  <a:pt x="57756" y="66160"/>
                </a:moveTo>
                <a:lnTo>
                  <a:pt x="57934" y="66027"/>
                </a:lnTo>
                <a:lnTo>
                  <a:pt x="57756" y="66160"/>
                </a:lnTo>
                <a:close/>
              </a:path>
              <a:path w="81279" h="81279">
                <a:moveTo>
                  <a:pt x="70270" y="67817"/>
                </a:moveTo>
                <a:lnTo>
                  <a:pt x="55029" y="67817"/>
                </a:lnTo>
                <a:lnTo>
                  <a:pt x="55435" y="67589"/>
                </a:lnTo>
                <a:lnTo>
                  <a:pt x="57756" y="66160"/>
                </a:lnTo>
                <a:lnTo>
                  <a:pt x="57594" y="66281"/>
                </a:lnTo>
                <a:lnTo>
                  <a:pt x="71661" y="66281"/>
                </a:lnTo>
                <a:lnTo>
                  <a:pt x="70270" y="67817"/>
                </a:lnTo>
                <a:close/>
              </a:path>
              <a:path w="81279" h="81279">
                <a:moveTo>
                  <a:pt x="23392" y="66281"/>
                </a:moveTo>
                <a:lnTo>
                  <a:pt x="23197" y="66162"/>
                </a:lnTo>
                <a:lnTo>
                  <a:pt x="23392" y="66281"/>
                </a:lnTo>
                <a:close/>
              </a:path>
              <a:path w="81279" h="81279">
                <a:moveTo>
                  <a:pt x="25662" y="67661"/>
                </a:moveTo>
                <a:lnTo>
                  <a:pt x="25514" y="67589"/>
                </a:lnTo>
                <a:lnTo>
                  <a:pt x="25662" y="67661"/>
                </a:lnTo>
                <a:close/>
              </a:path>
              <a:path w="81279" h="81279">
                <a:moveTo>
                  <a:pt x="55287" y="67661"/>
                </a:moveTo>
                <a:lnTo>
                  <a:pt x="55435" y="67589"/>
                </a:lnTo>
                <a:lnTo>
                  <a:pt x="55287" y="67661"/>
                </a:lnTo>
                <a:close/>
              </a:path>
              <a:path w="81279" h="81279">
                <a:moveTo>
                  <a:pt x="25986" y="67817"/>
                </a:moveTo>
                <a:lnTo>
                  <a:pt x="25662" y="67661"/>
                </a:lnTo>
                <a:lnTo>
                  <a:pt x="25986" y="67817"/>
                </a:lnTo>
                <a:close/>
              </a:path>
              <a:path w="81279" h="81279">
                <a:moveTo>
                  <a:pt x="69087" y="69100"/>
                </a:moveTo>
                <a:lnTo>
                  <a:pt x="52311" y="69100"/>
                </a:lnTo>
                <a:lnTo>
                  <a:pt x="52743" y="68922"/>
                </a:lnTo>
                <a:lnTo>
                  <a:pt x="55287" y="67661"/>
                </a:lnTo>
                <a:lnTo>
                  <a:pt x="55029" y="67817"/>
                </a:lnTo>
                <a:lnTo>
                  <a:pt x="70270" y="67817"/>
                </a:lnTo>
                <a:lnTo>
                  <a:pt x="69087" y="69100"/>
                </a:lnTo>
                <a:close/>
              </a:path>
              <a:path w="81279" h="81279">
                <a:moveTo>
                  <a:pt x="28463" y="69016"/>
                </a:moveTo>
                <a:lnTo>
                  <a:pt x="28206" y="68922"/>
                </a:lnTo>
                <a:lnTo>
                  <a:pt x="28463" y="69016"/>
                </a:lnTo>
                <a:close/>
              </a:path>
              <a:path w="81279" h="81279">
                <a:moveTo>
                  <a:pt x="52482" y="69017"/>
                </a:moveTo>
                <a:lnTo>
                  <a:pt x="52678" y="68922"/>
                </a:lnTo>
                <a:lnTo>
                  <a:pt x="52482" y="69017"/>
                </a:lnTo>
                <a:close/>
              </a:path>
              <a:path w="81279" h="81279">
                <a:moveTo>
                  <a:pt x="28696" y="69100"/>
                </a:moveTo>
                <a:lnTo>
                  <a:pt x="28463" y="69016"/>
                </a:lnTo>
                <a:lnTo>
                  <a:pt x="28696" y="69100"/>
                </a:lnTo>
                <a:close/>
              </a:path>
              <a:path w="81279" h="81279">
                <a:moveTo>
                  <a:pt x="67986" y="70116"/>
                </a:moveTo>
                <a:lnTo>
                  <a:pt x="49466" y="70116"/>
                </a:lnTo>
                <a:lnTo>
                  <a:pt x="49911" y="69976"/>
                </a:lnTo>
                <a:lnTo>
                  <a:pt x="52482" y="69017"/>
                </a:lnTo>
                <a:lnTo>
                  <a:pt x="52311" y="69100"/>
                </a:lnTo>
                <a:lnTo>
                  <a:pt x="69087" y="69100"/>
                </a:lnTo>
                <a:lnTo>
                  <a:pt x="67986" y="70116"/>
                </a:lnTo>
                <a:close/>
              </a:path>
              <a:path w="81279" h="81279">
                <a:moveTo>
                  <a:pt x="31283" y="70039"/>
                </a:moveTo>
                <a:lnTo>
                  <a:pt x="31038" y="69976"/>
                </a:lnTo>
                <a:lnTo>
                  <a:pt x="31283" y="70039"/>
                </a:lnTo>
                <a:close/>
              </a:path>
              <a:path w="81279" h="81279">
                <a:moveTo>
                  <a:pt x="49704" y="70029"/>
                </a:moveTo>
                <a:lnTo>
                  <a:pt x="49849" y="69976"/>
                </a:lnTo>
                <a:lnTo>
                  <a:pt x="49704" y="70029"/>
                </a:lnTo>
                <a:close/>
              </a:path>
              <a:path w="81279" h="81279">
                <a:moveTo>
                  <a:pt x="67177" y="70853"/>
                </a:moveTo>
                <a:lnTo>
                  <a:pt x="46494" y="70853"/>
                </a:lnTo>
                <a:lnTo>
                  <a:pt x="46951" y="70764"/>
                </a:lnTo>
                <a:lnTo>
                  <a:pt x="49704" y="70029"/>
                </a:lnTo>
                <a:lnTo>
                  <a:pt x="49466" y="70116"/>
                </a:lnTo>
                <a:lnTo>
                  <a:pt x="67986" y="70116"/>
                </a:lnTo>
                <a:lnTo>
                  <a:pt x="67177" y="70853"/>
                </a:lnTo>
                <a:close/>
              </a:path>
              <a:path w="81279" h="81279">
                <a:moveTo>
                  <a:pt x="31585" y="70116"/>
                </a:moveTo>
                <a:lnTo>
                  <a:pt x="31283" y="70039"/>
                </a:lnTo>
                <a:lnTo>
                  <a:pt x="31585" y="70116"/>
                </a:lnTo>
                <a:close/>
              </a:path>
              <a:path w="81279" h="81279">
                <a:moveTo>
                  <a:pt x="34294" y="70809"/>
                </a:moveTo>
                <a:lnTo>
                  <a:pt x="33997" y="70764"/>
                </a:lnTo>
                <a:lnTo>
                  <a:pt x="34294" y="70809"/>
                </a:lnTo>
                <a:close/>
              </a:path>
              <a:path w="81279" h="81279">
                <a:moveTo>
                  <a:pt x="46684" y="70804"/>
                </a:moveTo>
                <a:lnTo>
                  <a:pt x="46841" y="70764"/>
                </a:lnTo>
                <a:lnTo>
                  <a:pt x="46684" y="70804"/>
                </a:lnTo>
                <a:close/>
              </a:path>
              <a:path w="81279" h="81279">
                <a:moveTo>
                  <a:pt x="66688" y="71297"/>
                </a:moveTo>
                <a:lnTo>
                  <a:pt x="43408" y="71297"/>
                </a:lnTo>
                <a:lnTo>
                  <a:pt x="43891" y="71259"/>
                </a:lnTo>
                <a:lnTo>
                  <a:pt x="43661" y="71259"/>
                </a:lnTo>
                <a:lnTo>
                  <a:pt x="46684" y="70804"/>
                </a:lnTo>
                <a:lnTo>
                  <a:pt x="46494" y="70853"/>
                </a:lnTo>
                <a:lnTo>
                  <a:pt x="67177" y="70853"/>
                </a:lnTo>
                <a:lnTo>
                  <a:pt x="66730" y="71259"/>
                </a:lnTo>
                <a:lnTo>
                  <a:pt x="43891" y="71259"/>
                </a:lnTo>
                <a:lnTo>
                  <a:pt x="43552" y="71276"/>
                </a:lnTo>
                <a:lnTo>
                  <a:pt x="66712" y="71276"/>
                </a:lnTo>
                <a:close/>
              </a:path>
              <a:path w="81279" h="81279">
                <a:moveTo>
                  <a:pt x="34588" y="70853"/>
                </a:moveTo>
                <a:lnTo>
                  <a:pt x="34294" y="70809"/>
                </a:lnTo>
                <a:lnTo>
                  <a:pt x="34588" y="70853"/>
                </a:lnTo>
                <a:close/>
              </a:path>
              <a:path w="81279" h="81279">
                <a:moveTo>
                  <a:pt x="37842" y="71297"/>
                </a:moveTo>
                <a:lnTo>
                  <a:pt x="37541" y="71297"/>
                </a:lnTo>
                <a:lnTo>
                  <a:pt x="37397" y="71276"/>
                </a:lnTo>
                <a:lnTo>
                  <a:pt x="37842" y="71297"/>
                </a:lnTo>
                <a:close/>
              </a:path>
              <a:path w="81279" h="81279">
                <a:moveTo>
                  <a:pt x="66535" y="71437"/>
                </a:moveTo>
                <a:lnTo>
                  <a:pt x="40474" y="71425"/>
                </a:lnTo>
                <a:lnTo>
                  <a:pt x="43552" y="71276"/>
                </a:lnTo>
                <a:lnTo>
                  <a:pt x="43408" y="71297"/>
                </a:lnTo>
                <a:lnTo>
                  <a:pt x="66688" y="71297"/>
                </a:lnTo>
                <a:lnTo>
                  <a:pt x="66535" y="71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700881" y="44546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700983" y="45118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701084" y="45689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701173" y="46261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701275" y="46832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701376" y="47404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701465" y="47975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701567" y="48547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01669" y="49118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701770" y="49690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701859" y="50261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701961" y="50833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702062" y="51404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702164" y="51976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702253" y="52547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702354" y="53119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02456" y="53690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02545" y="54262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702646" y="54833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702748" y="55405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702849" y="55976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702939" y="56548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703040" y="57119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703142" y="57691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703243" y="58262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38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13" y="28575"/>
                </a:lnTo>
                <a:lnTo>
                  <a:pt x="38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703332" y="588341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50" y="28625"/>
                </a:moveTo>
                <a:lnTo>
                  <a:pt x="0" y="50"/>
                </a:lnTo>
                <a:lnTo>
                  <a:pt x="28575" y="0"/>
                </a:lnTo>
                <a:lnTo>
                  <a:pt x="28625" y="28575"/>
                </a:lnTo>
                <a:lnTo>
                  <a:pt x="50" y="28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617976" y="5064252"/>
            <a:ext cx="198120" cy="198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3290913" y="4930127"/>
            <a:ext cx="243840" cy="3886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50" spc="20" i="1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3589020" y="4154423"/>
            <a:ext cx="259079" cy="330835"/>
          </a:xfrm>
          <a:custGeom>
            <a:avLst/>
            <a:gdLst/>
            <a:ahLst/>
            <a:cxnLst/>
            <a:rect l="l" t="t" r="r" b="b"/>
            <a:pathLst>
              <a:path w="259079" h="330835">
                <a:moveTo>
                  <a:pt x="193547" y="201167"/>
                </a:moveTo>
                <a:lnTo>
                  <a:pt x="64007" y="201167"/>
                </a:lnTo>
                <a:lnTo>
                  <a:pt x="64007" y="0"/>
                </a:lnTo>
                <a:lnTo>
                  <a:pt x="193547" y="0"/>
                </a:lnTo>
                <a:lnTo>
                  <a:pt x="193547" y="201167"/>
                </a:lnTo>
                <a:close/>
              </a:path>
              <a:path w="259079" h="330835">
                <a:moveTo>
                  <a:pt x="129539" y="330708"/>
                </a:moveTo>
                <a:lnTo>
                  <a:pt x="0" y="201167"/>
                </a:lnTo>
                <a:lnTo>
                  <a:pt x="259079" y="201167"/>
                </a:lnTo>
                <a:lnTo>
                  <a:pt x="129539" y="3307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572979" y="4147845"/>
            <a:ext cx="290830" cy="347345"/>
          </a:xfrm>
          <a:custGeom>
            <a:avLst/>
            <a:gdLst/>
            <a:ahLst/>
            <a:cxnLst/>
            <a:rect l="l" t="t" r="r" b="b"/>
            <a:pathLst>
              <a:path w="290829" h="347345">
                <a:moveTo>
                  <a:pt x="73901" y="208178"/>
                </a:moveTo>
                <a:lnTo>
                  <a:pt x="73901" y="0"/>
                </a:lnTo>
                <a:lnTo>
                  <a:pt x="216458" y="0"/>
                </a:lnTo>
                <a:lnTo>
                  <a:pt x="216458" y="6350"/>
                </a:lnTo>
                <a:lnTo>
                  <a:pt x="86601" y="6350"/>
                </a:lnTo>
                <a:lnTo>
                  <a:pt x="80251" y="12700"/>
                </a:lnTo>
                <a:lnTo>
                  <a:pt x="86601" y="12700"/>
                </a:lnTo>
                <a:lnTo>
                  <a:pt x="86601" y="201828"/>
                </a:lnTo>
                <a:lnTo>
                  <a:pt x="80251" y="201828"/>
                </a:lnTo>
                <a:lnTo>
                  <a:pt x="73901" y="208178"/>
                </a:lnTo>
                <a:close/>
              </a:path>
              <a:path w="290829" h="347345">
                <a:moveTo>
                  <a:pt x="86601" y="12700"/>
                </a:moveTo>
                <a:lnTo>
                  <a:pt x="80251" y="12700"/>
                </a:lnTo>
                <a:lnTo>
                  <a:pt x="86601" y="6350"/>
                </a:lnTo>
                <a:lnTo>
                  <a:pt x="86601" y="12700"/>
                </a:lnTo>
                <a:close/>
              </a:path>
              <a:path w="290829" h="347345">
                <a:moveTo>
                  <a:pt x="203758" y="12700"/>
                </a:moveTo>
                <a:lnTo>
                  <a:pt x="86601" y="12700"/>
                </a:lnTo>
                <a:lnTo>
                  <a:pt x="86601" y="6350"/>
                </a:lnTo>
                <a:lnTo>
                  <a:pt x="203758" y="6350"/>
                </a:lnTo>
                <a:lnTo>
                  <a:pt x="203758" y="12700"/>
                </a:lnTo>
                <a:close/>
              </a:path>
              <a:path w="290829" h="347345">
                <a:moveTo>
                  <a:pt x="259690" y="214528"/>
                </a:moveTo>
                <a:lnTo>
                  <a:pt x="203758" y="214528"/>
                </a:lnTo>
                <a:lnTo>
                  <a:pt x="203758" y="6350"/>
                </a:lnTo>
                <a:lnTo>
                  <a:pt x="210108" y="12700"/>
                </a:lnTo>
                <a:lnTo>
                  <a:pt x="216458" y="12700"/>
                </a:lnTo>
                <a:lnTo>
                  <a:pt x="216458" y="201828"/>
                </a:lnTo>
                <a:lnTo>
                  <a:pt x="210108" y="201828"/>
                </a:lnTo>
                <a:lnTo>
                  <a:pt x="216458" y="208178"/>
                </a:lnTo>
                <a:lnTo>
                  <a:pt x="266040" y="208178"/>
                </a:lnTo>
                <a:lnTo>
                  <a:pt x="259690" y="214528"/>
                </a:lnTo>
                <a:close/>
              </a:path>
              <a:path w="290829" h="347345">
                <a:moveTo>
                  <a:pt x="216458" y="12700"/>
                </a:moveTo>
                <a:lnTo>
                  <a:pt x="210108" y="12700"/>
                </a:lnTo>
                <a:lnTo>
                  <a:pt x="203758" y="6350"/>
                </a:lnTo>
                <a:lnTo>
                  <a:pt x="216458" y="6350"/>
                </a:lnTo>
                <a:lnTo>
                  <a:pt x="216458" y="12700"/>
                </a:lnTo>
                <a:close/>
              </a:path>
              <a:path w="290829" h="347345">
                <a:moveTo>
                  <a:pt x="145186" y="347002"/>
                </a:moveTo>
                <a:lnTo>
                  <a:pt x="0" y="201828"/>
                </a:lnTo>
                <a:lnTo>
                  <a:pt x="73901" y="201828"/>
                </a:lnTo>
                <a:lnTo>
                  <a:pt x="73901" y="203682"/>
                </a:lnTo>
                <a:lnTo>
                  <a:pt x="19824" y="203682"/>
                </a:lnTo>
                <a:lnTo>
                  <a:pt x="15328" y="214528"/>
                </a:lnTo>
                <a:lnTo>
                  <a:pt x="30669" y="214528"/>
                </a:lnTo>
                <a:lnTo>
                  <a:pt x="145180" y="329050"/>
                </a:lnTo>
                <a:lnTo>
                  <a:pt x="140690" y="333540"/>
                </a:lnTo>
                <a:lnTo>
                  <a:pt x="158648" y="333540"/>
                </a:lnTo>
                <a:lnTo>
                  <a:pt x="145186" y="347002"/>
                </a:lnTo>
                <a:close/>
              </a:path>
              <a:path w="290829" h="347345">
                <a:moveTo>
                  <a:pt x="86601" y="208178"/>
                </a:moveTo>
                <a:lnTo>
                  <a:pt x="73901" y="208178"/>
                </a:lnTo>
                <a:lnTo>
                  <a:pt x="80251" y="201828"/>
                </a:lnTo>
                <a:lnTo>
                  <a:pt x="86601" y="201828"/>
                </a:lnTo>
                <a:lnTo>
                  <a:pt x="86601" y="208178"/>
                </a:lnTo>
                <a:close/>
              </a:path>
              <a:path w="290829" h="347345">
                <a:moveTo>
                  <a:pt x="216458" y="208178"/>
                </a:moveTo>
                <a:lnTo>
                  <a:pt x="210108" y="201828"/>
                </a:lnTo>
                <a:lnTo>
                  <a:pt x="216458" y="201828"/>
                </a:lnTo>
                <a:lnTo>
                  <a:pt x="216458" y="208178"/>
                </a:lnTo>
                <a:close/>
              </a:path>
              <a:path w="290829" h="347345">
                <a:moveTo>
                  <a:pt x="266040" y="208178"/>
                </a:moveTo>
                <a:lnTo>
                  <a:pt x="216458" y="208178"/>
                </a:lnTo>
                <a:lnTo>
                  <a:pt x="216458" y="201828"/>
                </a:lnTo>
                <a:lnTo>
                  <a:pt x="290360" y="201828"/>
                </a:lnTo>
                <a:lnTo>
                  <a:pt x="288505" y="203682"/>
                </a:lnTo>
                <a:lnTo>
                  <a:pt x="270535" y="203682"/>
                </a:lnTo>
                <a:lnTo>
                  <a:pt x="266040" y="208178"/>
                </a:lnTo>
                <a:close/>
              </a:path>
              <a:path w="290829" h="347345">
                <a:moveTo>
                  <a:pt x="30669" y="214528"/>
                </a:moveTo>
                <a:lnTo>
                  <a:pt x="15328" y="214528"/>
                </a:lnTo>
                <a:lnTo>
                  <a:pt x="19824" y="203682"/>
                </a:lnTo>
                <a:lnTo>
                  <a:pt x="30669" y="214528"/>
                </a:lnTo>
                <a:close/>
              </a:path>
              <a:path w="290829" h="347345">
                <a:moveTo>
                  <a:pt x="86601" y="214528"/>
                </a:moveTo>
                <a:lnTo>
                  <a:pt x="30669" y="214528"/>
                </a:lnTo>
                <a:lnTo>
                  <a:pt x="19824" y="203682"/>
                </a:lnTo>
                <a:lnTo>
                  <a:pt x="73901" y="203682"/>
                </a:lnTo>
                <a:lnTo>
                  <a:pt x="73901" y="208178"/>
                </a:lnTo>
                <a:lnTo>
                  <a:pt x="86601" y="208178"/>
                </a:lnTo>
                <a:lnTo>
                  <a:pt x="86601" y="214528"/>
                </a:lnTo>
                <a:close/>
              </a:path>
              <a:path w="290829" h="347345">
                <a:moveTo>
                  <a:pt x="158648" y="333540"/>
                </a:moveTo>
                <a:lnTo>
                  <a:pt x="149669" y="333540"/>
                </a:lnTo>
                <a:lnTo>
                  <a:pt x="145180" y="329050"/>
                </a:lnTo>
                <a:lnTo>
                  <a:pt x="270535" y="203682"/>
                </a:lnTo>
                <a:lnTo>
                  <a:pt x="275031" y="214528"/>
                </a:lnTo>
                <a:lnTo>
                  <a:pt x="277660" y="214528"/>
                </a:lnTo>
                <a:lnTo>
                  <a:pt x="158648" y="333540"/>
                </a:lnTo>
                <a:close/>
              </a:path>
              <a:path w="290829" h="347345">
                <a:moveTo>
                  <a:pt x="277660" y="214528"/>
                </a:moveTo>
                <a:lnTo>
                  <a:pt x="275031" y="214528"/>
                </a:lnTo>
                <a:lnTo>
                  <a:pt x="270535" y="203682"/>
                </a:lnTo>
                <a:lnTo>
                  <a:pt x="288505" y="203682"/>
                </a:lnTo>
                <a:lnTo>
                  <a:pt x="277660" y="214528"/>
                </a:lnTo>
                <a:close/>
              </a:path>
              <a:path w="290829" h="347345">
                <a:moveTo>
                  <a:pt x="149669" y="333540"/>
                </a:moveTo>
                <a:lnTo>
                  <a:pt x="140690" y="333540"/>
                </a:lnTo>
                <a:lnTo>
                  <a:pt x="145180" y="329050"/>
                </a:lnTo>
                <a:lnTo>
                  <a:pt x="149669" y="33354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117037" y="176992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554223" y="1499616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753867" y="172364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>
            <a:spLocks noGrp="1"/>
          </p:cNvSpPr>
          <p:nvPr>
            <p:ph type="title"/>
          </p:nvPr>
        </p:nvSpPr>
        <p:spPr>
          <a:xfrm>
            <a:off x="3298228" y="1226553"/>
            <a:ext cx="535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9065" algn="l"/>
              </a:tabLst>
            </a:pPr>
            <a:r>
              <a:rPr dirty="0" sz="3000" b="0">
                <a:latin typeface="黑体"/>
                <a:cs typeface="黑体"/>
              </a:rPr>
              <a:t>点电荷的电场	电场强度的叠加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9320" y="1609978"/>
            <a:ext cx="6744334" cy="90296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/>
              <a:t>思考：如何形象描述静电场中各点电场强度的大</a:t>
            </a:r>
            <a:r>
              <a:rPr dirty="0" spc="-5"/>
              <a:t>小 </a:t>
            </a:r>
            <a:r>
              <a:rPr dirty="0"/>
              <a:t>和方向</a:t>
            </a:r>
            <a:r>
              <a:rPr dirty="0" spc="-5"/>
              <a:t>？</a:t>
            </a:r>
          </a:p>
        </p:txBody>
      </p:sp>
      <p:sp>
        <p:nvSpPr>
          <p:cNvPr id="3" name="object 3"/>
          <p:cNvSpPr/>
          <p:nvPr/>
        </p:nvSpPr>
        <p:spPr>
          <a:xfrm>
            <a:off x="7108735" y="3916679"/>
            <a:ext cx="153924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95760" y="2931223"/>
            <a:ext cx="2546184" cy="1346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27547" y="3102864"/>
            <a:ext cx="1484376" cy="909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0866" y="2290571"/>
            <a:ext cx="5733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1.</a:t>
            </a:r>
            <a:r>
              <a:rPr dirty="0" sz="2400" b="1">
                <a:latin typeface="华文楷体"/>
                <a:cs typeface="华文楷体"/>
              </a:rPr>
              <a:t>电场线是为形</a:t>
            </a:r>
            <a:r>
              <a:rPr dirty="0" sz="2400" spc="-5" b="1">
                <a:latin typeface="华文楷体"/>
                <a:cs typeface="华文楷体"/>
              </a:rPr>
              <a:t>象</a:t>
            </a:r>
            <a:r>
              <a:rPr dirty="0" sz="2400" b="1">
                <a:latin typeface="华文楷体"/>
                <a:cs typeface="华文楷体"/>
              </a:rPr>
              <a:t>描述电场而引入的假想</a:t>
            </a:r>
            <a:r>
              <a:rPr dirty="0" sz="2400" spc="-5" b="1"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10866" y="3078835"/>
            <a:ext cx="2961005" cy="1522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2.</a:t>
            </a:r>
            <a:r>
              <a:rPr dirty="0" sz="2400" b="1">
                <a:latin typeface="华文楷体"/>
                <a:cs typeface="华文楷体"/>
              </a:rPr>
              <a:t>描述方法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 marL="301625" marR="5080">
              <a:lnSpc>
                <a:spcPct val="149300"/>
              </a:lnSpc>
              <a:spcBef>
                <a:spcPts val="305"/>
              </a:spcBef>
            </a:pPr>
            <a:r>
              <a:rPr dirty="0" sz="2400" b="1">
                <a:latin typeface="华文楷体"/>
                <a:cs typeface="华文楷体"/>
              </a:rPr>
              <a:t>线的疏密—</a:t>
            </a:r>
            <a:r>
              <a:rPr dirty="0" sz="2400" spc="-5" b="1" i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华文楷体"/>
                <a:cs typeface="华文楷体"/>
              </a:rPr>
              <a:t>的大</a:t>
            </a:r>
            <a:r>
              <a:rPr dirty="0" sz="2400" spc="-5" b="1">
                <a:latin typeface="华文楷体"/>
                <a:cs typeface="华文楷体"/>
              </a:rPr>
              <a:t>小 </a:t>
            </a:r>
            <a:r>
              <a:rPr dirty="0" sz="2400" b="1">
                <a:latin typeface="华文楷体"/>
                <a:cs typeface="华文楷体"/>
              </a:rPr>
              <a:t>切线方向—</a:t>
            </a:r>
            <a:r>
              <a:rPr dirty="0" sz="2400" spc="-5" b="1" i="1">
                <a:latin typeface="Times New Roman"/>
                <a:cs typeface="Times New Roman"/>
              </a:rPr>
              <a:t>E</a:t>
            </a:r>
            <a:r>
              <a:rPr dirty="0" sz="2400" b="1">
                <a:latin typeface="华文楷体"/>
                <a:cs typeface="华文楷体"/>
              </a:rPr>
              <a:t>的方</a:t>
            </a:r>
            <a:r>
              <a:rPr dirty="0" sz="2400" spc="-5" b="1">
                <a:latin typeface="华文楷体"/>
                <a:cs typeface="华文楷体"/>
              </a:rPr>
              <a:t>向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8285" y="3883126"/>
            <a:ext cx="250456" cy="614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8062" y="2998711"/>
            <a:ext cx="2755468" cy="2169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35787" y="4653622"/>
            <a:ext cx="7893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6FC0"/>
                </a:solidFill>
                <a:latin typeface="华文楷体"/>
                <a:cs typeface="华文楷体"/>
              </a:rPr>
              <a:t>电场线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7737" y="4068940"/>
            <a:ext cx="231775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75" i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baseline="-23809" sz="1575" spc="-7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baseline="-23809" sz="157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55448" y="4010875"/>
            <a:ext cx="666750" cy="458470"/>
          </a:xfrm>
          <a:custGeom>
            <a:avLst/>
            <a:gdLst/>
            <a:ahLst/>
            <a:cxnLst/>
            <a:rect l="l" t="t" r="r" b="b"/>
            <a:pathLst>
              <a:path w="666750" h="458470">
                <a:moveTo>
                  <a:pt x="544333" y="35915"/>
                </a:moveTo>
                <a:lnTo>
                  <a:pt x="529207" y="21018"/>
                </a:lnTo>
                <a:lnTo>
                  <a:pt x="529651" y="18059"/>
                </a:lnTo>
                <a:lnTo>
                  <a:pt x="666138" y="0"/>
                </a:lnTo>
                <a:lnTo>
                  <a:pt x="664263" y="3835"/>
                </a:lnTo>
                <a:lnTo>
                  <a:pt x="634630" y="3835"/>
                </a:lnTo>
                <a:lnTo>
                  <a:pt x="590658" y="33142"/>
                </a:lnTo>
                <a:lnTo>
                  <a:pt x="544333" y="35915"/>
                </a:lnTo>
                <a:close/>
              </a:path>
              <a:path w="666750" h="458470">
                <a:moveTo>
                  <a:pt x="590658" y="33142"/>
                </a:moveTo>
                <a:lnTo>
                  <a:pt x="634630" y="3835"/>
                </a:lnTo>
                <a:lnTo>
                  <a:pt x="638369" y="9448"/>
                </a:lnTo>
                <a:lnTo>
                  <a:pt x="629715" y="9448"/>
                </a:lnTo>
                <a:lnTo>
                  <a:pt x="618956" y="31448"/>
                </a:lnTo>
                <a:lnTo>
                  <a:pt x="590658" y="33142"/>
                </a:lnTo>
                <a:close/>
              </a:path>
              <a:path w="666750" h="458470">
                <a:moveTo>
                  <a:pt x="599933" y="119125"/>
                </a:moveTo>
                <a:lnTo>
                  <a:pt x="584668" y="104368"/>
                </a:lnTo>
                <a:lnTo>
                  <a:pt x="585087" y="101409"/>
                </a:lnTo>
                <a:lnTo>
                  <a:pt x="586116" y="98602"/>
                </a:lnTo>
                <a:lnTo>
                  <a:pt x="606504" y="56911"/>
                </a:lnTo>
                <a:lnTo>
                  <a:pt x="650467" y="27609"/>
                </a:lnTo>
                <a:lnTo>
                  <a:pt x="634630" y="3835"/>
                </a:lnTo>
                <a:lnTo>
                  <a:pt x="664263" y="3835"/>
                </a:lnTo>
                <a:lnTo>
                  <a:pt x="611782" y="111150"/>
                </a:lnTo>
                <a:lnTo>
                  <a:pt x="610195" y="113690"/>
                </a:lnTo>
                <a:lnTo>
                  <a:pt x="608125" y="115836"/>
                </a:lnTo>
                <a:lnTo>
                  <a:pt x="605648" y="117500"/>
                </a:lnTo>
                <a:lnTo>
                  <a:pt x="602880" y="118617"/>
                </a:lnTo>
                <a:lnTo>
                  <a:pt x="599933" y="119125"/>
                </a:lnTo>
                <a:close/>
              </a:path>
              <a:path w="666750" h="458470">
                <a:moveTo>
                  <a:pt x="618956" y="31448"/>
                </a:moveTo>
                <a:lnTo>
                  <a:pt x="629715" y="9448"/>
                </a:lnTo>
                <a:lnTo>
                  <a:pt x="643405" y="29984"/>
                </a:lnTo>
                <a:lnTo>
                  <a:pt x="618956" y="31448"/>
                </a:lnTo>
                <a:close/>
              </a:path>
              <a:path w="666750" h="458470">
                <a:moveTo>
                  <a:pt x="606504" y="56911"/>
                </a:moveTo>
                <a:lnTo>
                  <a:pt x="618956" y="31448"/>
                </a:lnTo>
                <a:lnTo>
                  <a:pt x="643405" y="29984"/>
                </a:lnTo>
                <a:lnTo>
                  <a:pt x="629715" y="9448"/>
                </a:lnTo>
                <a:lnTo>
                  <a:pt x="638369" y="9448"/>
                </a:lnTo>
                <a:lnTo>
                  <a:pt x="650467" y="27609"/>
                </a:lnTo>
                <a:lnTo>
                  <a:pt x="606504" y="56911"/>
                </a:lnTo>
                <a:close/>
              </a:path>
              <a:path w="666750" h="458470">
                <a:moveTo>
                  <a:pt x="83216" y="405688"/>
                </a:moveTo>
                <a:lnTo>
                  <a:pt x="77697" y="392201"/>
                </a:lnTo>
                <a:lnTo>
                  <a:pt x="67371" y="381912"/>
                </a:lnTo>
                <a:lnTo>
                  <a:pt x="590658" y="33142"/>
                </a:lnTo>
                <a:lnTo>
                  <a:pt x="618956" y="31448"/>
                </a:lnTo>
                <a:lnTo>
                  <a:pt x="606504" y="56911"/>
                </a:lnTo>
                <a:lnTo>
                  <a:pt x="83216" y="405688"/>
                </a:lnTo>
                <a:close/>
              </a:path>
              <a:path w="666750" h="458470">
                <a:moveTo>
                  <a:pt x="50046" y="458089"/>
                </a:moveTo>
                <a:lnTo>
                  <a:pt x="6361" y="439750"/>
                </a:lnTo>
                <a:lnTo>
                  <a:pt x="0" y="407563"/>
                </a:lnTo>
                <a:lnTo>
                  <a:pt x="6245" y="392360"/>
                </a:lnTo>
                <a:lnTo>
                  <a:pt x="18261" y="380301"/>
                </a:lnTo>
                <a:lnTo>
                  <a:pt x="34011" y="373856"/>
                </a:lnTo>
                <a:lnTo>
                  <a:pt x="50441" y="373945"/>
                </a:lnTo>
                <a:lnTo>
                  <a:pt x="65640" y="380187"/>
                </a:lnTo>
                <a:lnTo>
                  <a:pt x="67371" y="381912"/>
                </a:lnTo>
                <a:lnTo>
                  <a:pt x="34097" y="404088"/>
                </a:lnTo>
                <a:lnTo>
                  <a:pt x="49947" y="427863"/>
                </a:lnTo>
                <a:lnTo>
                  <a:pt x="82623" y="427863"/>
                </a:lnTo>
                <a:lnTo>
                  <a:pt x="77811" y="439580"/>
                </a:lnTo>
                <a:lnTo>
                  <a:pt x="65797" y="451637"/>
                </a:lnTo>
                <a:lnTo>
                  <a:pt x="50046" y="458089"/>
                </a:lnTo>
                <a:close/>
              </a:path>
              <a:path w="666750" h="458470">
                <a:moveTo>
                  <a:pt x="49947" y="427863"/>
                </a:moveTo>
                <a:lnTo>
                  <a:pt x="34097" y="404088"/>
                </a:lnTo>
                <a:lnTo>
                  <a:pt x="67371" y="381912"/>
                </a:lnTo>
                <a:lnTo>
                  <a:pt x="77697" y="392201"/>
                </a:lnTo>
                <a:lnTo>
                  <a:pt x="83216" y="405688"/>
                </a:lnTo>
                <a:lnTo>
                  <a:pt x="49947" y="427863"/>
                </a:lnTo>
                <a:close/>
              </a:path>
              <a:path w="666750" h="458470">
                <a:moveTo>
                  <a:pt x="82623" y="427863"/>
                </a:moveTo>
                <a:lnTo>
                  <a:pt x="49947" y="427863"/>
                </a:lnTo>
                <a:lnTo>
                  <a:pt x="83216" y="405688"/>
                </a:lnTo>
                <a:lnTo>
                  <a:pt x="84142" y="407951"/>
                </a:lnTo>
                <a:lnTo>
                  <a:pt x="84053" y="424381"/>
                </a:lnTo>
                <a:lnTo>
                  <a:pt x="82623" y="4278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51352" y="3604844"/>
            <a:ext cx="610235" cy="263525"/>
          </a:xfrm>
          <a:custGeom>
            <a:avLst/>
            <a:gdLst/>
            <a:ahLst/>
            <a:cxnLst/>
            <a:rect l="l" t="t" r="r" b="b"/>
            <a:pathLst>
              <a:path w="610234" h="263525">
                <a:moveTo>
                  <a:pt x="528464" y="37265"/>
                </a:moveTo>
                <a:lnTo>
                  <a:pt x="482947" y="28295"/>
                </a:lnTo>
                <a:lnTo>
                  <a:pt x="471479" y="13004"/>
                </a:lnTo>
                <a:lnTo>
                  <a:pt x="472063" y="10071"/>
                </a:lnTo>
                <a:lnTo>
                  <a:pt x="485499" y="0"/>
                </a:lnTo>
                <a:lnTo>
                  <a:pt x="488471" y="266"/>
                </a:lnTo>
                <a:lnTo>
                  <a:pt x="588466" y="19964"/>
                </a:lnTo>
                <a:lnTo>
                  <a:pt x="578400" y="19964"/>
                </a:lnTo>
                <a:lnTo>
                  <a:pt x="528464" y="37265"/>
                </a:lnTo>
                <a:close/>
              </a:path>
              <a:path w="610234" h="263525">
                <a:moveTo>
                  <a:pt x="556293" y="42750"/>
                </a:moveTo>
                <a:lnTo>
                  <a:pt x="528464" y="37265"/>
                </a:lnTo>
                <a:lnTo>
                  <a:pt x="578400" y="19964"/>
                </a:lnTo>
                <a:lnTo>
                  <a:pt x="579857" y="24168"/>
                </a:lnTo>
                <a:lnTo>
                  <a:pt x="572230" y="24180"/>
                </a:lnTo>
                <a:lnTo>
                  <a:pt x="556293" y="42750"/>
                </a:lnTo>
                <a:close/>
              </a:path>
              <a:path w="610234" h="263525">
                <a:moveTo>
                  <a:pt x="518799" y="123062"/>
                </a:moveTo>
                <a:lnTo>
                  <a:pt x="504207" y="107632"/>
                </a:lnTo>
                <a:lnTo>
                  <a:pt x="504765" y="104686"/>
                </a:lnTo>
                <a:lnTo>
                  <a:pt x="505908" y="101930"/>
                </a:lnTo>
                <a:lnTo>
                  <a:pt x="507610" y="99479"/>
                </a:lnTo>
                <a:lnTo>
                  <a:pt x="537832" y="64263"/>
                </a:lnTo>
                <a:lnTo>
                  <a:pt x="587760" y="46964"/>
                </a:lnTo>
                <a:lnTo>
                  <a:pt x="578400" y="19964"/>
                </a:lnTo>
                <a:lnTo>
                  <a:pt x="588466" y="19964"/>
                </a:lnTo>
                <a:lnTo>
                  <a:pt x="609871" y="24180"/>
                </a:lnTo>
                <a:lnTo>
                  <a:pt x="529289" y="118084"/>
                </a:lnTo>
                <a:lnTo>
                  <a:pt x="527117" y="120141"/>
                </a:lnTo>
                <a:lnTo>
                  <a:pt x="524577" y="121691"/>
                </a:lnTo>
                <a:lnTo>
                  <a:pt x="521758" y="122681"/>
                </a:lnTo>
                <a:lnTo>
                  <a:pt x="518799" y="123062"/>
                </a:lnTo>
                <a:close/>
              </a:path>
              <a:path w="610234" h="263525">
                <a:moveTo>
                  <a:pt x="580318" y="47485"/>
                </a:moveTo>
                <a:lnTo>
                  <a:pt x="556293" y="42750"/>
                </a:lnTo>
                <a:lnTo>
                  <a:pt x="572240" y="24168"/>
                </a:lnTo>
                <a:lnTo>
                  <a:pt x="580318" y="47485"/>
                </a:lnTo>
                <a:close/>
              </a:path>
              <a:path w="610234" h="263525">
                <a:moveTo>
                  <a:pt x="586257" y="47485"/>
                </a:moveTo>
                <a:lnTo>
                  <a:pt x="580318" y="47485"/>
                </a:lnTo>
                <a:lnTo>
                  <a:pt x="572240" y="24168"/>
                </a:lnTo>
                <a:lnTo>
                  <a:pt x="579862" y="24180"/>
                </a:lnTo>
                <a:lnTo>
                  <a:pt x="587760" y="46964"/>
                </a:lnTo>
                <a:lnTo>
                  <a:pt x="586257" y="47485"/>
                </a:lnTo>
                <a:close/>
              </a:path>
              <a:path w="610234" h="263525">
                <a:moveTo>
                  <a:pt x="85234" y="221076"/>
                </a:moveTo>
                <a:lnTo>
                  <a:pt x="83278" y="206628"/>
                </a:lnTo>
                <a:lnTo>
                  <a:pt x="75877" y="194074"/>
                </a:lnTo>
                <a:lnTo>
                  <a:pt x="528464" y="37265"/>
                </a:lnTo>
                <a:lnTo>
                  <a:pt x="556293" y="42750"/>
                </a:lnTo>
                <a:lnTo>
                  <a:pt x="537832" y="64263"/>
                </a:lnTo>
                <a:lnTo>
                  <a:pt x="85234" y="221076"/>
                </a:lnTo>
                <a:close/>
              </a:path>
              <a:path w="610234" h="263525">
                <a:moveTo>
                  <a:pt x="537832" y="64263"/>
                </a:moveTo>
                <a:lnTo>
                  <a:pt x="556293" y="42750"/>
                </a:lnTo>
                <a:lnTo>
                  <a:pt x="580318" y="47485"/>
                </a:lnTo>
                <a:lnTo>
                  <a:pt x="586257" y="47485"/>
                </a:lnTo>
                <a:lnTo>
                  <a:pt x="537832" y="64263"/>
                </a:lnTo>
                <a:close/>
              </a:path>
              <a:path w="610234" h="263525">
                <a:moveTo>
                  <a:pt x="39946" y="263446"/>
                </a:moveTo>
                <a:lnTo>
                  <a:pt x="24067" y="259226"/>
                </a:lnTo>
                <a:lnTo>
                  <a:pt x="10927" y="249357"/>
                </a:lnTo>
                <a:lnTo>
                  <a:pt x="2277" y="234696"/>
                </a:lnTo>
                <a:lnTo>
                  <a:pt x="0" y="217831"/>
                </a:lnTo>
                <a:lnTo>
                  <a:pt x="4220" y="201952"/>
                </a:lnTo>
                <a:lnTo>
                  <a:pt x="14089" y="188811"/>
                </a:lnTo>
                <a:lnTo>
                  <a:pt x="28757" y="180162"/>
                </a:lnTo>
                <a:lnTo>
                  <a:pt x="45621" y="177884"/>
                </a:lnTo>
                <a:lnTo>
                  <a:pt x="61499" y="182103"/>
                </a:lnTo>
                <a:lnTo>
                  <a:pt x="74636" y="191969"/>
                </a:lnTo>
                <a:lnTo>
                  <a:pt x="75877" y="194074"/>
                </a:lnTo>
                <a:lnTo>
                  <a:pt x="38104" y="207162"/>
                </a:lnTo>
                <a:lnTo>
                  <a:pt x="47464" y="234162"/>
                </a:lnTo>
                <a:lnTo>
                  <a:pt x="82732" y="234162"/>
                </a:lnTo>
                <a:lnTo>
                  <a:pt x="81346" y="239382"/>
                </a:lnTo>
                <a:lnTo>
                  <a:pt x="71478" y="252520"/>
                </a:lnTo>
                <a:lnTo>
                  <a:pt x="56811" y="261162"/>
                </a:lnTo>
                <a:lnTo>
                  <a:pt x="39946" y="263446"/>
                </a:lnTo>
                <a:close/>
              </a:path>
              <a:path w="610234" h="263525">
                <a:moveTo>
                  <a:pt x="47464" y="234162"/>
                </a:moveTo>
                <a:lnTo>
                  <a:pt x="38104" y="207162"/>
                </a:lnTo>
                <a:lnTo>
                  <a:pt x="75877" y="194074"/>
                </a:lnTo>
                <a:lnTo>
                  <a:pt x="83278" y="206628"/>
                </a:lnTo>
                <a:lnTo>
                  <a:pt x="85234" y="221076"/>
                </a:lnTo>
                <a:lnTo>
                  <a:pt x="47464" y="234162"/>
                </a:lnTo>
                <a:close/>
              </a:path>
              <a:path w="610234" h="263525">
                <a:moveTo>
                  <a:pt x="82732" y="234162"/>
                </a:moveTo>
                <a:lnTo>
                  <a:pt x="47464" y="234162"/>
                </a:lnTo>
                <a:lnTo>
                  <a:pt x="85234" y="221076"/>
                </a:lnTo>
                <a:lnTo>
                  <a:pt x="85563" y="223500"/>
                </a:lnTo>
                <a:lnTo>
                  <a:pt x="82732" y="2341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181861" y="3394583"/>
            <a:ext cx="22225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105" i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baseline="-25000" sz="1500" i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baseline="-25000"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67761" y="4315445"/>
            <a:ext cx="481330" cy="297180"/>
          </a:xfrm>
          <a:custGeom>
            <a:avLst/>
            <a:gdLst/>
            <a:ahLst/>
            <a:cxnLst/>
            <a:rect l="l" t="t" r="r" b="b"/>
            <a:pathLst>
              <a:path w="481329" h="297179">
                <a:moveTo>
                  <a:pt x="37146" y="85068"/>
                </a:moveTo>
                <a:lnTo>
                  <a:pt x="21020" y="79605"/>
                </a:lnTo>
                <a:lnTo>
                  <a:pt x="8281" y="68321"/>
                </a:lnTo>
                <a:lnTo>
                  <a:pt x="1106" y="53537"/>
                </a:lnTo>
                <a:lnTo>
                  <a:pt x="0" y="37141"/>
                </a:lnTo>
                <a:lnTo>
                  <a:pt x="5462" y="21020"/>
                </a:lnTo>
                <a:lnTo>
                  <a:pt x="16747" y="8281"/>
                </a:lnTo>
                <a:lnTo>
                  <a:pt x="31531" y="1106"/>
                </a:lnTo>
                <a:lnTo>
                  <a:pt x="47927" y="0"/>
                </a:lnTo>
                <a:lnTo>
                  <a:pt x="64048" y="5462"/>
                </a:lnTo>
                <a:lnTo>
                  <a:pt x="76787" y="16745"/>
                </a:lnTo>
                <a:lnTo>
                  <a:pt x="83306" y="30177"/>
                </a:lnTo>
                <a:lnTo>
                  <a:pt x="49709" y="30177"/>
                </a:lnTo>
                <a:lnTo>
                  <a:pt x="35371" y="54891"/>
                </a:lnTo>
                <a:lnTo>
                  <a:pt x="69948" y="74952"/>
                </a:lnTo>
                <a:lnTo>
                  <a:pt x="68322" y="76787"/>
                </a:lnTo>
                <a:lnTo>
                  <a:pt x="53542" y="83961"/>
                </a:lnTo>
                <a:lnTo>
                  <a:pt x="37146" y="85068"/>
                </a:lnTo>
                <a:close/>
              </a:path>
              <a:path w="481329" h="297179">
                <a:moveTo>
                  <a:pt x="69948" y="74952"/>
                </a:moveTo>
                <a:lnTo>
                  <a:pt x="35371" y="54891"/>
                </a:lnTo>
                <a:lnTo>
                  <a:pt x="49709" y="30177"/>
                </a:lnTo>
                <a:lnTo>
                  <a:pt x="84284" y="50236"/>
                </a:lnTo>
                <a:lnTo>
                  <a:pt x="79605" y="64048"/>
                </a:lnTo>
                <a:lnTo>
                  <a:pt x="69948" y="74952"/>
                </a:lnTo>
                <a:close/>
              </a:path>
              <a:path w="481329" h="297179">
                <a:moveTo>
                  <a:pt x="84284" y="50236"/>
                </a:moveTo>
                <a:lnTo>
                  <a:pt x="49709" y="30177"/>
                </a:lnTo>
                <a:lnTo>
                  <a:pt x="83306" y="30177"/>
                </a:lnTo>
                <a:lnTo>
                  <a:pt x="83961" y="31526"/>
                </a:lnTo>
                <a:lnTo>
                  <a:pt x="85068" y="47921"/>
                </a:lnTo>
                <a:lnTo>
                  <a:pt x="84284" y="50236"/>
                </a:lnTo>
                <a:close/>
              </a:path>
              <a:path w="481329" h="297179">
                <a:moveTo>
                  <a:pt x="403497" y="268468"/>
                </a:moveTo>
                <a:lnTo>
                  <a:pt x="69948" y="74952"/>
                </a:lnTo>
                <a:lnTo>
                  <a:pt x="79605" y="64048"/>
                </a:lnTo>
                <a:lnTo>
                  <a:pt x="84284" y="50236"/>
                </a:lnTo>
                <a:lnTo>
                  <a:pt x="417824" y="243748"/>
                </a:lnTo>
                <a:lnTo>
                  <a:pt x="431839" y="268399"/>
                </a:lnTo>
                <a:lnTo>
                  <a:pt x="403497" y="268468"/>
                </a:lnTo>
                <a:close/>
              </a:path>
              <a:path w="481329" h="297179">
                <a:moveTo>
                  <a:pt x="479818" y="294984"/>
                </a:moveTo>
                <a:lnTo>
                  <a:pt x="449200" y="294984"/>
                </a:lnTo>
                <a:lnTo>
                  <a:pt x="463539" y="270270"/>
                </a:lnTo>
                <a:lnTo>
                  <a:pt x="417824" y="243748"/>
                </a:lnTo>
                <a:lnTo>
                  <a:pt x="394895" y="203417"/>
                </a:lnTo>
                <a:lnTo>
                  <a:pt x="393689" y="200687"/>
                </a:lnTo>
                <a:lnTo>
                  <a:pt x="393092" y="197753"/>
                </a:lnTo>
                <a:lnTo>
                  <a:pt x="393117" y="194769"/>
                </a:lnTo>
                <a:lnTo>
                  <a:pt x="407405" y="182069"/>
                </a:lnTo>
                <a:lnTo>
                  <a:pt x="410377" y="182399"/>
                </a:lnTo>
                <a:lnTo>
                  <a:pt x="413209" y="183351"/>
                </a:lnTo>
                <a:lnTo>
                  <a:pt x="415787" y="184850"/>
                </a:lnTo>
                <a:lnTo>
                  <a:pt x="417997" y="186869"/>
                </a:lnTo>
                <a:lnTo>
                  <a:pt x="419736" y="189295"/>
                </a:lnTo>
                <a:lnTo>
                  <a:pt x="479818" y="294984"/>
                </a:lnTo>
                <a:close/>
              </a:path>
              <a:path w="481329" h="297179">
                <a:moveTo>
                  <a:pt x="452273" y="289688"/>
                </a:moveTo>
                <a:lnTo>
                  <a:pt x="443943" y="289688"/>
                </a:lnTo>
                <a:lnTo>
                  <a:pt x="456325" y="268340"/>
                </a:lnTo>
                <a:lnTo>
                  <a:pt x="431805" y="268340"/>
                </a:lnTo>
                <a:lnTo>
                  <a:pt x="417824" y="243748"/>
                </a:lnTo>
                <a:lnTo>
                  <a:pt x="460212" y="268340"/>
                </a:lnTo>
                <a:lnTo>
                  <a:pt x="456325" y="268340"/>
                </a:lnTo>
                <a:lnTo>
                  <a:pt x="460314" y="268399"/>
                </a:lnTo>
                <a:lnTo>
                  <a:pt x="463539" y="270270"/>
                </a:lnTo>
                <a:lnTo>
                  <a:pt x="452273" y="289688"/>
                </a:lnTo>
                <a:close/>
              </a:path>
              <a:path w="481329" h="297179">
                <a:moveTo>
                  <a:pt x="443943" y="289688"/>
                </a:moveTo>
                <a:lnTo>
                  <a:pt x="431839" y="268399"/>
                </a:lnTo>
                <a:lnTo>
                  <a:pt x="456325" y="268340"/>
                </a:lnTo>
                <a:lnTo>
                  <a:pt x="443943" y="289688"/>
                </a:lnTo>
                <a:close/>
              </a:path>
              <a:path w="481329" h="297179">
                <a:moveTo>
                  <a:pt x="449200" y="294984"/>
                </a:moveTo>
                <a:lnTo>
                  <a:pt x="403497" y="268468"/>
                </a:lnTo>
                <a:lnTo>
                  <a:pt x="431839" y="268399"/>
                </a:lnTo>
                <a:lnTo>
                  <a:pt x="443943" y="289688"/>
                </a:lnTo>
                <a:lnTo>
                  <a:pt x="452273" y="289688"/>
                </a:lnTo>
                <a:lnTo>
                  <a:pt x="449200" y="294984"/>
                </a:lnTo>
                <a:close/>
              </a:path>
              <a:path w="481329" h="297179">
                <a:moveTo>
                  <a:pt x="357151" y="297156"/>
                </a:moveTo>
                <a:lnTo>
                  <a:pt x="342914" y="284393"/>
                </a:lnTo>
                <a:lnTo>
                  <a:pt x="342914" y="281408"/>
                </a:lnTo>
                <a:lnTo>
                  <a:pt x="403497" y="268468"/>
                </a:lnTo>
                <a:lnTo>
                  <a:pt x="449200" y="294984"/>
                </a:lnTo>
                <a:lnTo>
                  <a:pt x="479818" y="294984"/>
                </a:lnTo>
                <a:lnTo>
                  <a:pt x="480887" y="296864"/>
                </a:lnTo>
                <a:lnTo>
                  <a:pt x="357151" y="2971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596591" y="4332541"/>
            <a:ext cx="121920" cy="1981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100" spc="20" i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3122" y="4162881"/>
            <a:ext cx="177800" cy="324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5" i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2051" y="195296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38983" y="1682495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8627" y="190652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296001" y="1422120"/>
            <a:ext cx="116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latin typeface="黑体"/>
                <a:cs typeface="黑体"/>
              </a:rPr>
              <a:t>电场线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2025-04-18T09:28:10Z</dcterms:created>
  <dcterms:modified xsi:type="dcterms:W3CDTF">2025-04-18T09:28:10Z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2025-04-18T00:00:00Z</vt:filetime>
  </property>
</Properties>
</file>